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76F83-BD60-46EC-9CE1-60E6AEDDD831}" v="3" dt="2023-03-13T13:11:28.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45322" autoAdjust="0"/>
  </p:normalViewPr>
  <p:slideViewPr>
    <p:cSldViewPr snapToGrid="0">
      <p:cViewPr>
        <p:scale>
          <a:sx n="69" d="100"/>
          <a:sy n="69" d="100"/>
        </p:scale>
        <p:origin x="102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Waterworth" userId="f261255b-850c-435c-bad5-c16c364dfa7f" providerId="ADAL" clId="{72476F83-BD60-46EC-9CE1-60E6AEDDD831}"/>
    <pc:docChg chg="modSld">
      <pc:chgData name="Claire Waterworth" userId="f261255b-850c-435c-bad5-c16c364dfa7f" providerId="ADAL" clId="{72476F83-BD60-46EC-9CE1-60E6AEDDD831}" dt="2023-03-13T13:04:49.589" v="8" actId="20577"/>
      <pc:docMkLst>
        <pc:docMk/>
      </pc:docMkLst>
      <pc:sldChg chg="modNotesTx">
        <pc:chgData name="Claire Waterworth" userId="f261255b-850c-435c-bad5-c16c364dfa7f" providerId="ADAL" clId="{72476F83-BD60-46EC-9CE1-60E6AEDDD831}" dt="2023-03-13T13:03:39.967" v="7" actId="20577"/>
        <pc:sldMkLst>
          <pc:docMk/>
          <pc:sldMk cId="110291485" sldId="258"/>
        </pc:sldMkLst>
      </pc:sldChg>
      <pc:sldChg chg="modNotesTx">
        <pc:chgData name="Claire Waterworth" userId="f261255b-850c-435c-bad5-c16c364dfa7f" providerId="ADAL" clId="{72476F83-BD60-46EC-9CE1-60E6AEDDD831}" dt="2023-03-13T13:04:49.589" v="8" actId="20577"/>
        <pc:sldMkLst>
          <pc:docMk/>
          <pc:sldMk cId="4090788855"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C0AEC-4E0A-4446-8D61-1786C8E653AA}"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D3ED8-1030-5D40-AA46-F1A44F33F7B1}" type="slidenum">
              <a:rPr lang="en-US" smtClean="0"/>
              <a:t>‹#›</a:t>
            </a:fld>
            <a:endParaRPr lang="en-US"/>
          </a:p>
        </p:txBody>
      </p:sp>
    </p:spTree>
    <p:extLst>
      <p:ext uri="{BB962C8B-B14F-4D97-AF65-F5344CB8AC3E}">
        <p14:creationId xmlns:p14="http://schemas.microsoft.com/office/powerpoint/2010/main" val="1755648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This is an Earth Hour-themed assembly designed for a Key Stage 2 or 3 audience to increase their awareness and understanding of Earth Hour, to share what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is doing to support Earth Hour and help students reflect on how they can get involved and make a difference.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u="sng" dirty="0">
                <a:effectLst/>
                <a:latin typeface="Franklin Gothic Book" panose="020B0503020102020204" pitchFamily="34" charset="0"/>
                <a:ea typeface="Calibri" panose="020F0502020204030204" pitchFamily="34" charset="0"/>
                <a:cs typeface="Times New Roman" panose="02020603050405020304" pitchFamily="18" charset="0"/>
              </a:rPr>
              <a:t>Curriculum links</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Franklin Gothic Book" panose="020B0503020102020204" pitchFamily="34" charset="0"/>
                <a:ea typeface="Calibri" panose="020F0502020204030204" pitchFamily="34" charset="0"/>
                <a:cs typeface="Times New Roman" panose="02020603050405020304" pitchFamily="18" charset="0"/>
              </a:rPr>
              <a:t>KS2: </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Franklin Gothic Book" panose="020B0503020102020204" pitchFamily="34" charset="0"/>
                <a:ea typeface="Calibri" panose="020F0502020204030204" pitchFamily="34" charset="0"/>
                <a:cs typeface="Times New Roman" panose="02020603050405020304" pitchFamily="18" charset="0"/>
              </a:rPr>
              <a:t>PSHE Education Programme of Study – non-statutory (PSHE Association) - England</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Pupils learn</a:t>
            </a:r>
            <a:r>
              <a:rPr lang="en-GB" sz="1800" b="1" dirty="0">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ways of carrying out shared responsibilities for protecting the environment in school and at home; how everyday choices can affect the environment (e.g. reducing, reusing, recycling; food choices)</a:t>
            </a:r>
          </a:p>
          <a:p>
            <a:pPr>
              <a:lnSpc>
                <a:spcPct val="107000"/>
              </a:lnSpc>
              <a:spcAft>
                <a:spcPts val="800"/>
              </a:spcAft>
            </a:pPr>
            <a:r>
              <a:rPr lang="en-GB" sz="1800" b="1" dirty="0">
                <a:effectLst/>
                <a:latin typeface="Franklin Gothic Book" panose="020B0503020102020204" pitchFamily="34" charset="0"/>
                <a:ea typeface="Calibri" panose="020F0502020204030204" pitchFamily="34" charset="0"/>
                <a:cs typeface="Times New Roman" panose="02020603050405020304" pitchFamily="18" charset="0"/>
              </a:rPr>
              <a:t>KS3: </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Franklin Gothic Book" panose="020B0503020102020204" pitchFamily="34" charset="0"/>
                <a:ea typeface="Calibri" panose="020F0502020204030204" pitchFamily="34" charset="0"/>
                <a:cs typeface="Times New Roman" panose="02020603050405020304" pitchFamily="18" charset="0"/>
              </a:rPr>
              <a:t>Geography – statutory (National Curriculum) - England</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Human geography relating to: population and urbanisation; international development; economic activity in the primary, secondary, tertiary and quaternary sectors; and the use of natural resources</a:t>
            </a:r>
          </a:p>
          <a:p>
            <a:pPr>
              <a:lnSpc>
                <a:spcPct val="107000"/>
              </a:lnSpc>
              <a:spcAft>
                <a:spcPts val="800"/>
              </a:spcAft>
            </a:pPr>
            <a:r>
              <a:rPr lang="en-GB" sz="1800" b="1" dirty="0">
                <a:effectLst/>
                <a:latin typeface="Franklin Gothic Book" panose="020B0503020102020204" pitchFamily="34" charset="0"/>
                <a:ea typeface="Calibri" panose="020F0502020204030204" pitchFamily="34" charset="0"/>
                <a:cs typeface="Times New Roman" panose="02020603050405020304" pitchFamily="18" charset="0"/>
              </a:rPr>
              <a:t>Citizenship – statutory (National Curriculum) - England</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Pupils should be taught about the roles played by public institutions and voluntary groups in society, and the ways in which citizens work together to improve their communities, including opportunities to participate in school-based activities</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a:t>
            </a:fld>
            <a:endParaRPr lang="en-US"/>
          </a:p>
        </p:txBody>
      </p:sp>
    </p:spTree>
    <p:extLst>
      <p:ext uri="{BB962C8B-B14F-4D97-AF65-F5344CB8AC3E}">
        <p14:creationId xmlns:p14="http://schemas.microsoft.com/office/powerpoint/2010/main" val="178733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Explain there are 32 London boroughs.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Confirm which borough the school is in and share any relevant info specific to their borough. e.g. which boroughs are next to their school’s borough. You can use the on-screen map to support this. </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10</a:t>
            </a:fld>
            <a:endParaRPr lang="en-US"/>
          </a:p>
        </p:txBody>
      </p:sp>
    </p:spTree>
    <p:extLst>
      <p:ext uri="{BB962C8B-B14F-4D97-AF65-F5344CB8AC3E}">
        <p14:creationId xmlns:p14="http://schemas.microsoft.com/office/powerpoint/2010/main" val="111628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Ask students to consider which landmark this could be – either individual reflection or pair discussion, followed by hands up or cold call. </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11</a:t>
            </a:fld>
            <a:endParaRPr lang="en-US"/>
          </a:p>
        </p:txBody>
      </p:sp>
    </p:spTree>
    <p:extLst>
      <p:ext uri="{BB962C8B-B14F-4D97-AF65-F5344CB8AC3E}">
        <p14:creationId xmlns:p14="http://schemas.microsoft.com/office/powerpoint/2010/main" val="58957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Ask students to consider the name of the landmark and where it is.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Give students the opportunity to consider the multiple-choice question – which borough the landmark is in. All answers on next slide.</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12</a:t>
            </a:fld>
            <a:endParaRPr lang="en-US"/>
          </a:p>
        </p:txBody>
      </p:sp>
    </p:spTree>
    <p:extLst>
      <p:ext uri="{BB962C8B-B14F-4D97-AF65-F5344CB8AC3E}">
        <p14:creationId xmlns:p14="http://schemas.microsoft.com/office/powerpoint/2010/main" val="3596004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Extra information about the London Eye to support the information on screen:</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 newspaper held a competition asking readers to design a landmark for the Millennium. The competition was abandoned with no winner, but architects (and husband and wife) David Marks and Julia Barfield were so passionate about their idea that they decided to pursue it. They wanted to create a structure of beauty that would celebrate London’s creativity and innovation and would provide a new perspective.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is often mistakenly called a Ferris wheel. This is not the case for several reasons. Firstly, the pods are completely enclosed and climate controlled; second, the pods are positioned on the outside of the wheel structure and are fully motorised and third, the entire structure is supported by an A-frame on one side only; making it the world’s tallest cantilevered observation wheel.</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13</a:t>
            </a:fld>
            <a:endParaRPr lang="en-US"/>
          </a:p>
        </p:txBody>
      </p:sp>
    </p:spTree>
    <p:extLst>
      <p:ext uri="{BB962C8B-B14F-4D97-AF65-F5344CB8AC3E}">
        <p14:creationId xmlns:p14="http://schemas.microsoft.com/office/powerpoint/2010/main" val="372935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Explain to the students that the lights on the wheel will be switched off for Earth Hour. Images show students the difference between when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is lit up (image on the left) and when the lights on the wheel were switched off last year for Earth Hour (image on the right).</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14</a:t>
            </a:fld>
            <a:endParaRPr lang="en-US"/>
          </a:p>
        </p:txBody>
      </p:sp>
    </p:spTree>
    <p:extLst>
      <p:ext uri="{BB962C8B-B14F-4D97-AF65-F5344CB8AC3E}">
        <p14:creationId xmlns:p14="http://schemas.microsoft.com/office/powerpoint/2010/main" val="3624736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Extra information: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You can see around 40km from the top of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 on a clear day, you can see as far as Windsor Castle.</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15</a:t>
            </a:fld>
            <a:endParaRPr lang="en-US"/>
          </a:p>
        </p:txBody>
      </p:sp>
    </p:spTree>
    <p:extLst>
      <p:ext uri="{BB962C8B-B14F-4D97-AF65-F5344CB8AC3E}">
        <p14:creationId xmlns:p14="http://schemas.microsoft.com/office/powerpoint/2010/main" val="177102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South view - Use the image of the view from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to point out certain landmarks.</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16</a:t>
            </a:fld>
            <a:endParaRPr lang="en-US"/>
          </a:p>
        </p:txBody>
      </p:sp>
    </p:spTree>
    <p:extLst>
      <p:ext uri="{BB962C8B-B14F-4D97-AF65-F5344CB8AC3E}">
        <p14:creationId xmlns:p14="http://schemas.microsoft.com/office/powerpoint/2010/main" val="238336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West view - Use the image of the view from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to point out certain landmarks.</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17</a:t>
            </a:fld>
            <a:endParaRPr lang="en-US"/>
          </a:p>
        </p:txBody>
      </p:sp>
    </p:spTree>
    <p:extLst>
      <p:ext uri="{BB962C8B-B14F-4D97-AF65-F5344CB8AC3E}">
        <p14:creationId xmlns:p14="http://schemas.microsoft.com/office/powerpoint/2010/main" val="2104560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North view - Use the image of the view from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to point out certain landmarks.</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18</a:t>
            </a:fld>
            <a:endParaRPr lang="en-US"/>
          </a:p>
        </p:txBody>
      </p:sp>
    </p:spTree>
    <p:extLst>
      <p:ext uri="{BB962C8B-B14F-4D97-AF65-F5344CB8AC3E}">
        <p14:creationId xmlns:p14="http://schemas.microsoft.com/office/powerpoint/2010/main" val="3095252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East view - Use the image of the view from the </a:t>
            </a:r>
            <a:r>
              <a:rPr lang="en-GB" sz="1800" dirty="0" err="1">
                <a:effectLst/>
                <a:latin typeface="Franklin Gothic Book" panose="020B0503020102020204" pitchFamily="34" charset="0"/>
                <a:ea typeface="Calibri" panose="020F0502020204030204" pitchFamily="34" charset="0"/>
                <a:cs typeface="Times New Roman" panose="02020603050405020304" pitchFamily="18" charset="0"/>
              </a:rPr>
              <a:t>lastminute.com</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 London Eye to point out certain landmarks.</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19</a:t>
            </a:fld>
            <a:endParaRPr lang="en-US"/>
          </a:p>
        </p:txBody>
      </p:sp>
    </p:spTree>
    <p:extLst>
      <p:ext uri="{BB962C8B-B14F-4D97-AF65-F5344CB8AC3E}">
        <p14:creationId xmlns:p14="http://schemas.microsoft.com/office/powerpoint/2010/main" val="198053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Ask students to consider the questions on screen. </a:t>
            </a:r>
          </a:p>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Depending on delivery style, you could ask students to think silently on their own and put their hands up/cold call, or first discuss with the people around them and then share with you. </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2</a:t>
            </a:fld>
            <a:endParaRPr lang="en-US"/>
          </a:p>
        </p:txBody>
      </p:sp>
    </p:spTree>
    <p:extLst>
      <p:ext uri="{BB962C8B-B14F-4D97-AF65-F5344CB8AC3E}">
        <p14:creationId xmlns:p14="http://schemas.microsoft.com/office/powerpoint/2010/main" val="2381786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Encourage students to consider these questions linked to participation in Earth Hour and the impact. Opportunity for students to share their ideas.</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20</a:t>
            </a:fld>
            <a:endParaRPr lang="en-US"/>
          </a:p>
        </p:txBody>
      </p:sp>
    </p:spTree>
    <p:extLst>
      <p:ext uri="{BB962C8B-B14F-4D97-AF65-F5344CB8AC3E}">
        <p14:creationId xmlns:p14="http://schemas.microsoft.com/office/powerpoint/2010/main" val="3656393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Remind students of the key date/time and key Earth Hour message</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21</a:t>
            </a:fld>
            <a:endParaRPr lang="en-US"/>
          </a:p>
        </p:txBody>
      </p:sp>
    </p:spTree>
    <p:extLst>
      <p:ext uri="{BB962C8B-B14F-4D97-AF65-F5344CB8AC3E}">
        <p14:creationId xmlns:p14="http://schemas.microsoft.com/office/powerpoint/2010/main" val="2391134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Share the suggestions on screen about how students can get involved and make a difference. </a:t>
            </a:r>
            <a:r>
              <a:rPr lang="en-GB" sz="1800">
                <a:effectLst/>
                <a:latin typeface="Franklin Gothic Book" panose="020B0503020102020204" pitchFamily="34" charset="0"/>
                <a:ea typeface="Calibri" panose="020F0502020204030204" pitchFamily="34" charset="0"/>
                <a:cs typeface="Times New Roman" panose="02020603050405020304" pitchFamily="18" charset="0"/>
              </a:rPr>
              <a:t>Leave on screen for students to consider as they wait to leave the assembly.</a:t>
            </a:r>
          </a:p>
          <a:p>
            <a:endParaRPr lang="en-US"/>
          </a:p>
        </p:txBody>
      </p:sp>
      <p:sp>
        <p:nvSpPr>
          <p:cNvPr id="4" name="Slide Number Placeholder 3"/>
          <p:cNvSpPr>
            <a:spLocks noGrp="1"/>
          </p:cNvSpPr>
          <p:nvPr>
            <p:ph type="sldNum" sz="quarter" idx="5"/>
          </p:nvPr>
        </p:nvSpPr>
        <p:spPr/>
        <p:txBody>
          <a:bodyPr/>
          <a:lstStyle/>
          <a:p>
            <a:fld id="{0BFD3ED8-1030-5D40-AA46-F1A44F33F7B1}" type="slidenum">
              <a:rPr lang="en-US" smtClean="0"/>
              <a:t>22</a:t>
            </a:fld>
            <a:endParaRPr lang="en-US"/>
          </a:p>
        </p:txBody>
      </p:sp>
    </p:spTree>
    <p:extLst>
      <p:ext uri="{BB962C8B-B14F-4D97-AF65-F5344CB8AC3E}">
        <p14:creationId xmlns:p14="http://schemas.microsoft.com/office/powerpoint/2010/main" val="174987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Additional presenter notes to support the information on screen:</a:t>
            </a:r>
          </a:p>
          <a:p>
            <a:pPr marL="342900" lvl="0" indent="-342900">
              <a:lnSpc>
                <a:spcPct val="107000"/>
              </a:lnSpc>
              <a:buFont typeface="Symbol" pitchFamily="2" charset="2"/>
              <a:buChar cha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Earth Hour is a global movement that allows us to come together to reflect on what nature means to us.</a:t>
            </a:r>
            <a:r>
              <a:rPr lang="en-US" sz="1800" b="0" i="0" u="none" strike="noStrike" dirty="0">
                <a:solidFill>
                  <a:srgbClr val="000000"/>
                </a:solidFill>
                <a:effectLst/>
                <a:latin typeface="Franklin Gothic Book" panose="020B0503020102020204" pitchFamily="34" charset="0"/>
              </a:rPr>
              <a:t> It's our time to switch off from distractions and focus on our world.  </a:t>
            </a:r>
            <a:r>
              <a:rPr lang="en-US" sz="1800" b="0" i="0" dirty="0">
                <a:solidFill>
                  <a:srgbClr val="000000"/>
                </a:solidFill>
                <a:effectLst/>
                <a:latin typeface="Franklin Gothic Book" panose="020B0503020102020204" pitchFamily="34" charset="0"/>
              </a:rPr>
              <a:t>​</a:t>
            </a:r>
            <a:endParaRPr lang="en-GB" sz="1800" b="0" i="0" dirty="0">
              <a:solidFill>
                <a:srgbClr val="000000"/>
              </a:solidFill>
              <a:effectLst/>
              <a:latin typeface="Franklin Gothic Book" panose="020B0503020102020204" pitchFamily="34" charset="0"/>
              <a:cs typeface="Times New Roman" panose="02020603050405020304" pitchFamily="18" charset="0"/>
            </a:endParaRPr>
          </a:p>
          <a:p>
            <a:pPr marL="342900" lvl="0" indent="-342900">
              <a:lnSpc>
                <a:spcPct val="107000"/>
              </a:lnSpc>
              <a:buFont typeface="Symbol" pitchFamily="2" charset="2"/>
              <a:buChar cha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Earth Hour was designed to show that together we can make small, positive changes to bring our world back to life. </a:t>
            </a:r>
          </a:p>
          <a:p>
            <a:pPr marL="342900" lvl="0" indent="-342900">
              <a:lnSpc>
                <a:spcPct val="107000"/>
              </a:lnSpc>
              <a:spcAft>
                <a:spcPts val="800"/>
              </a:spcAft>
              <a:buFont typeface="Symbol" pitchFamily="2" charset="2"/>
              <a:buChar cha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It starts with a single switch. But it’s not just about ‘an hour’. It’s about committing every day to take care of our planet and each other. Earth Hour is a symbol of unity and hope. It is a demonstration of how collective action can benefit the future of our planet. </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3</a:t>
            </a:fld>
            <a:endParaRPr lang="en-US"/>
          </a:p>
        </p:txBody>
      </p:sp>
    </p:spTree>
    <p:extLst>
      <p:ext uri="{BB962C8B-B14F-4D97-AF65-F5344CB8AC3E}">
        <p14:creationId xmlns:p14="http://schemas.microsoft.com/office/powerpoint/2010/main" val="265122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See notes for Slide 3</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4</a:t>
            </a:fld>
            <a:endParaRPr lang="en-US"/>
          </a:p>
        </p:txBody>
      </p:sp>
    </p:spTree>
    <p:extLst>
      <p:ext uri="{BB962C8B-B14F-4D97-AF65-F5344CB8AC3E}">
        <p14:creationId xmlns:p14="http://schemas.microsoft.com/office/powerpoint/2010/main" val="324467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See notes for Slide 3</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5</a:t>
            </a:fld>
            <a:endParaRPr lang="en-US"/>
          </a:p>
        </p:txBody>
      </p:sp>
    </p:spTree>
    <p:extLst>
      <p:ext uri="{BB962C8B-B14F-4D97-AF65-F5344CB8AC3E}">
        <p14:creationId xmlns:p14="http://schemas.microsoft.com/office/powerpoint/2010/main" val="293854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Ask students if they recognise any of the images of buildings - can they name them?</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6</a:t>
            </a:fld>
            <a:endParaRPr lang="en-US"/>
          </a:p>
        </p:txBody>
      </p:sp>
    </p:spTree>
    <p:extLst>
      <p:ext uri="{BB962C8B-B14F-4D97-AF65-F5344CB8AC3E}">
        <p14:creationId xmlns:p14="http://schemas.microsoft.com/office/powerpoint/2010/main" val="88684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Share the Earth Hour facts with the students to provide some context and history.</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7</a:t>
            </a:fld>
            <a:endParaRPr lang="en-US"/>
          </a:p>
        </p:txBody>
      </p:sp>
    </p:spTree>
    <p:extLst>
      <p:ext uri="{BB962C8B-B14F-4D97-AF65-F5344CB8AC3E}">
        <p14:creationId xmlns:p14="http://schemas.microsoft.com/office/powerpoint/2010/main" val="65867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Explain that there will be people all around the world taking part in </a:t>
            </a:r>
            <a:r>
              <a:rPr lang="en-GB" sz="1800">
                <a:effectLst/>
                <a:latin typeface="Franklin Gothic Book" panose="020B0503020102020204" pitchFamily="34" charset="0"/>
                <a:ea typeface="Calibri" panose="020F0502020204030204" pitchFamily="34" charset="0"/>
                <a:cs typeface="Times New Roman" panose="02020603050405020304" pitchFamily="18" charset="0"/>
              </a:rPr>
              <a:t>Earth Hour, </a:t>
            </a: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including in London. </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8</a:t>
            </a:fld>
            <a:endParaRPr lang="en-US"/>
          </a:p>
        </p:txBody>
      </p:sp>
    </p:spTree>
    <p:extLst>
      <p:ext uri="{BB962C8B-B14F-4D97-AF65-F5344CB8AC3E}">
        <p14:creationId xmlns:p14="http://schemas.microsoft.com/office/powerpoint/2010/main" val="306454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Introduce the concept of ‘boroughs’. Ask students if they know how many boroughs there are in London? And which borough their school is in? </a:t>
            </a:r>
          </a:p>
          <a:p>
            <a:endParaRPr lang="en-US" dirty="0"/>
          </a:p>
        </p:txBody>
      </p:sp>
      <p:sp>
        <p:nvSpPr>
          <p:cNvPr id="4" name="Slide Number Placeholder 3"/>
          <p:cNvSpPr>
            <a:spLocks noGrp="1"/>
          </p:cNvSpPr>
          <p:nvPr>
            <p:ph type="sldNum" sz="quarter" idx="5"/>
          </p:nvPr>
        </p:nvSpPr>
        <p:spPr/>
        <p:txBody>
          <a:bodyPr/>
          <a:lstStyle/>
          <a:p>
            <a:fld id="{0BFD3ED8-1030-5D40-AA46-F1A44F33F7B1}" type="slidenum">
              <a:rPr lang="en-US" smtClean="0"/>
              <a:t>9</a:t>
            </a:fld>
            <a:endParaRPr lang="en-US"/>
          </a:p>
        </p:txBody>
      </p:sp>
    </p:spTree>
    <p:extLst>
      <p:ext uri="{BB962C8B-B14F-4D97-AF65-F5344CB8AC3E}">
        <p14:creationId xmlns:p14="http://schemas.microsoft.com/office/powerpoint/2010/main" val="139846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70B5-62BA-AE4F-5293-C55C27FCC5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FB34186-5A88-5E62-7886-73DA3FF78F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B0BF935-6D7E-A844-6852-7B3FB7477258}"/>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5" name="Footer Placeholder 4">
            <a:extLst>
              <a:ext uri="{FF2B5EF4-FFF2-40B4-BE49-F238E27FC236}">
                <a16:creationId xmlns:a16="http://schemas.microsoft.com/office/drawing/2014/main" id="{C211732E-7B8A-9382-7AA8-30A3E94DE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7DA15-C00C-1EF4-74CE-15CD164180E8}"/>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204984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28ED-F5CC-FF65-1183-351A74C276D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6AA54C-DE12-349C-DE49-FD096A4E0F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C26095-DA91-7360-4858-9362BEEA68D6}"/>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5" name="Footer Placeholder 4">
            <a:extLst>
              <a:ext uri="{FF2B5EF4-FFF2-40B4-BE49-F238E27FC236}">
                <a16:creationId xmlns:a16="http://schemas.microsoft.com/office/drawing/2014/main" id="{6BC13C1E-073E-E926-0B85-CB909A52B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34396-847C-82BB-B51F-7FF510FD23A9}"/>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399833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42E46-7894-CBAC-1818-FAE783C79BF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F08474-3D76-07F0-1AFA-B79773FBF5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240F5C-0E60-3369-2AD5-39B8B1B0EDC1}"/>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5" name="Footer Placeholder 4">
            <a:extLst>
              <a:ext uri="{FF2B5EF4-FFF2-40B4-BE49-F238E27FC236}">
                <a16:creationId xmlns:a16="http://schemas.microsoft.com/office/drawing/2014/main" id="{842455EB-3AA8-214E-984E-B89BDCC6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0B3D5-CFE0-0248-3E98-18E2063661C8}"/>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308480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D34C-F484-668F-D64D-49A1B7E90B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8F1757-7406-0515-3B20-38E123C0437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709E1A-D013-7D3F-2958-6E62FE7F750C}"/>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5" name="Footer Placeholder 4">
            <a:extLst>
              <a:ext uri="{FF2B5EF4-FFF2-40B4-BE49-F238E27FC236}">
                <a16:creationId xmlns:a16="http://schemas.microsoft.com/office/drawing/2014/main" id="{9021FB1E-9D88-463E-E5F2-5CF5B1DF3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9AAF-B937-31E9-00B4-BA0EA82897EB}"/>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66804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2562-5509-B60E-2573-42704819E86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F71B99C-515C-8921-0F85-5DDABA48DF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791820-837E-25F8-698F-725D014E0600}"/>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5" name="Footer Placeholder 4">
            <a:extLst>
              <a:ext uri="{FF2B5EF4-FFF2-40B4-BE49-F238E27FC236}">
                <a16:creationId xmlns:a16="http://schemas.microsoft.com/office/drawing/2014/main" id="{AECF4C37-5AB0-7E97-E2F7-92C376B85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F5BB8-F0DB-01D1-144A-490D0D040D58}"/>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3944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CE14-151D-AFAA-A4E2-6842A95393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967D9C-1C59-0BBE-948D-49DFADE076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7C67964-577B-F447-902A-8AE9988091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D3A9FD0-6782-00D5-905A-63CFF71C13E7}"/>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6" name="Footer Placeholder 5">
            <a:extLst>
              <a:ext uri="{FF2B5EF4-FFF2-40B4-BE49-F238E27FC236}">
                <a16:creationId xmlns:a16="http://schemas.microsoft.com/office/drawing/2014/main" id="{8519F56B-6CA2-132F-1C2E-2A5A34B13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A7BE4-FB28-80D7-41E7-14C2810A19A6}"/>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66327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E5EC-159C-35EB-7878-D0BC93A293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33ECBF-566C-EC99-32FC-1232C5C9D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7E7F4B-EBBC-5628-8F40-54E3C5B683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23BD4F-3D87-B479-C41F-FD7452B587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38FC1D-FC44-9542-1ED3-09C568CD12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F16CAB-26BB-54D7-2D17-C1C19DB54687}"/>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8" name="Footer Placeholder 7">
            <a:extLst>
              <a:ext uri="{FF2B5EF4-FFF2-40B4-BE49-F238E27FC236}">
                <a16:creationId xmlns:a16="http://schemas.microsoft.com/office/drawing/2014/main" id="{2BAAA168-189D-62AD-7388-28DBE8A045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0DA56B-F8D8-3D9C-3E50-4848F4312A83}"/>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60943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4700-0CE3-A058-97EC-52EDC93402F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837F4C6-EF52-FA1A-02E8-53EE1102580B}"/>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4" name="Footer Placeholder 3">
            <a:extLst>
              <a:ext uri="{FF2B5EF4-FFF2-40B4-BE49-F238E27FC236}">
                <a16:creationId xmlns:a16="http://schemas.microsoft.com/office/drawing/2014/main" id="{DDEDEB65-5691-A040-C550-AC91F75434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49A29-1640-B307-B9C8-AF420F179C90}"/>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185597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BED700-1D26-C1B1-556E-BDDA47BCD34C}"/>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3" name="Footer Placeholder 2">
            <a:extLst>
              <a:ext uri="{FF2B5EF4-FFF2-40B4-BE49-F238E27FC236}">
                <a16:creationId xmlns:a16="http://schemas.microsoft.com/office/drawing/2014/main" id="{432EEDC8-F7E6-153E-A28B-98B2E1F55B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B36E48-85EA-AFE6-FBB7-479157641E01}"/>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2406067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915C-05A3-F565-850B-0C4D8CDD6E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1CBA70-F888-6B39-002B-FF46B62511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253DEB-D15B-84EE-3EAC-33B06B9AF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48BF3F-372F-EA77-4FA9-367C30423E64}"/>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6" name="Footer Placeholder 5">
            <a:extLst>
              <a:ext uri="{FF2B5EF4-FFF2-40B4-BE49-F238E27FC236}">
                <a16:creationId xmlns:a16="http://schemas.microsoft.com/office/drawing/2014/main" id="{C29E2DC7-ECCB-7BD5-BC94-C1D3C1816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30947-A05C-FB7D-6A77-57DE788D7DB5}"/>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414675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767C-3B90-D620-D38A-36647E666F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6EB50A-52E6-D707-7D84-3A0A2860C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1C4E71-0CE3-C295-9DDF-63867E2F70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4C44DA-485C-E2CA-4C5D-7984451A1AA0}"/>
              </a:ext>
            </a:extLst>
          </p:cNvPr>
          <p:cNvSpPr>
            <a:spLocks noGrp="1"/>
          </p:cNvSpPr>
          <p:nvPr>
            <p:ph type="dt" sz="half" idx="10"/>
          </p:nvPr>
        </p:nvSpPr>
        <p:spPr/>
        <p:txBody>
          <a:bodyPr/>
          <a:lstStyle/>
          <a:p>
            <a:fld id="{B4585D03-EC92-624A-8E1A-1E44C85F0B56}" type="datetimeFigureOut">
              <a:rPr lang="en-US" smtClean="0"/>
              <a:t>3/13/2023</a:t>
            </a:fld>
            <a:endParaRPr lang="en-US"/>
          </a:p>
        </p:txBody>
      </p:sp>
      <p:sp>
        <p:nvSpPr>
          <p:cNvPr id="6" name="Footer Placeholder 5">
            <a:extLst>
              <a:ext uri="{FF2B5EF4-FFF2-40B4-BE49-F238E27FC236}">
                <a16:creationId xmlns:a16="http://schemas.microsoft.com/office/drawing/2014/main" id="{B77A8F57-424A-34D8-4A62-E16F6F979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F272F-B744-8645-D10E-C427C0CD7171}"/>
              </a:ext>
            </a:extLst>
          </p:cNvPr>
          <p:cNvSpPr>
            <a:spLocks noGrp="1"/>
          </p:cNvSpPr>
          <p:nvPr>
            <p:ph type="sldNum" sz="quarter" idx="12"/>
          </p:nvPr>
        </p:nvSpPr>
        <p:spPr/>
        <p:txBody>
          <a:bodyPr/>
          <a:lstStyle/>
          <a:p>
            <a:fld id="{7D6F3E13-3106-814F-9E05-B9E8612981BE}" type="slidenum">
              <a:rPr lang="en-US" smtClean="0"/>
              <a:t>‹#›</a:t>
            </a:fld>
            <a:endParaRPr lang="en-US"/>
          </a:p>
        </p:txBody>
      </p:sp>
    </p:spTree>
    <p:extLst>
      <p:ext uri="{BB962C8B-B14F-4D97-AF65-F5344CB8AC3E}">
        <p14:creationId xmlns:p14="http://schemas.microsoft.com/office/powerpoint/2010/main" val="9594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F4D7E-AD25-4C5A-3C11-34C6FC041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E4EF30-A289-70A9-2193-1B1187303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42C5CD-99E9-DBDD-BFA7-A7BCBA98E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85D03-EC92-624A-8E1A-1E44C85F0B56}" type="datetimeFigureOut">
              <a:rPr lang="en-US" smtClean="0"/>
              <a:t>3/13/2023</a:t>
            </a:fld>
            <a:endParaRPr lang="en-US"/>
          </a:p>
        </p:txBody>
      </p:sp>
      <p:sp>
        <p:nvSpPr>
          <p:cNvPr id="5" name="Footer Placeholder 4">
            <a:extLst>
              <a:ext uri="{FF2B5EF4-FFF2-40B4-BE49-F238E27FC236}">
                <a16:creationId xmlns:a16="http://schemas.microsoft.com/office/drawing/2014/main" id="{60CB75CB-C07A-248C-6DA5-4B4AD066A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6F41ED-81ED-862C-5919-893620AC16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F3E13-3106-814F-9E05-B9E8612981BE}" type="slidenum">
              <a:rPr lang="en-US" smtClean="0"/>
              <a:t>‹#›</a:t>
            </a:fld>
            <a:endParaRPr lang="en-US"/>
          </a:p>
        </p:txBody>
      </p:sp>
    </p:spTree>
    <p:extLst>
      <p:ext uri="{BB962C8B-B14F-4D97-AF65-F5344CB8AC3E}">
        <p14:creationId xmlns:p14="http://schemas.microsoft.com/office/powerpoint/2010/main" val="4244888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14500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7624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77726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12184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78125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66038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058594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48239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28550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98430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8856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440990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52640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38115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59898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1029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39459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67130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3436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26917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090788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34711-B6EF-700E-E03F-4A13D2E4045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053450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29f89a5-493a-4988-ade2-3696770d1e69">
      <Terms xmlns="http://schemas.microsoft.com/office/infopath/2007/PartnerControls"/>
    </lcf76f155ced4ddcb4097134ff3c332f>
    <TaxCatchAll xmlns="76170d13-649a-4117-9c64-ce078c6f475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B06E60BE87C54CAA9D2B6FED34334B" ma:contentTypeVersion="19" ma:contentTypeDescription="Create a new document." ma:contentTypeScope="" ma:versionID="61956ad99eccae6bac950348aa7cf81b">
  <xsd:schema xmlns:xsd="http://www.w3.org/2001/XMLSchema" xmlns:xs="http://www.w3.org/2001/XMLSchema" xmlns:p="http://schemas.microsoft.com/office/2006/metadata/properties" xmlns:ns2="929f89a5-493a-4988-ade2-3696770d1e69" xmlns:ns3="76170d13-649a-4117-9c64-ce078c6f4755" targetNamespace="http://schemas.microsoft.com/office/2006/metadata/properties" ma:root="true" ma:fieldsID="cf9d963267686a2aa8abe005de87c42c" ns2:_="" ns3:_="">
    <xsd:import namespace="929f89a5-493a-4988-ade2-3696770d1e69"/>
    <xsd:import namespace="76170d13-649a-4117-9c64-ce078c6f4755"/>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f89a5-493a-4988-ade2-3696770d1e69"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OCR" ma:index="7" nillable="true" ma:displayName="Extracted Text" ma:internalName="MediaServiceOCR" ma:readOnly="true">
      <xsd:simpleType>
        <xsd:restriction base="dms:Note">
          <xsd:maxLength value="255"/>
        </xsd:restriction>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3fb1273-df49-4b00-9f0c-7edff296711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9" nillable="true" ma:displayName="Location" ma:descrip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170d13-649a-4117-9c64-ce078c6f475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fa5b09f-2aa9-4fbf-8c5f-90efd9a81cf1}" ma:internalName="TaxCatchAll" ma:showField="CatchAllData" ma:web="76170d13-649a-4117-9c64-ce078c6f475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8AB3C8-E9C3-4292-8437-DE204B7CFCFB}">
  <ds:schemaRefs>
    <ds:schemaRef ds:uri="http://schemas.microsoft.com/office/2006/metadata/properties"/>
    <ds:schemaRef ds:uri="http://schemas.microsoft.com/office/infopath/2007/PartnerControls"/>
    <ds:schemaRef ds:uri="929f89a5-493a-4988-ade2-3696770d1e69"/>
    <ds:schemaRef ds:uri="76170d13-649a-4117-9c64-ce078c6f4755"/>
  </ds:schemaRefs>
</ds:datastoreItem>
</file>

<file path=customXml/itemProps2.xml><?xml version="1.0" encoding="utf-8"?>
<ds:datastoreItem xmlns:ds="http://schemas.openxmlformats.org/officeDocument/2006/customXml" ds:itemID="{A469C138-0822-43A7-A7A7-47393EB65002}">
  <ds:schemaRefs>
    <ds:schemaRef ds:uri="http://schemas.microsoft.com/sharepoint/v3/contenttype/forms"/>
  </ds:schemaRefs>
</ds:datastoreItem>
</file>

<file path=customXml/itemProps3.xml><?xml version="1.0" encoding="utf-8"?>
<ds:datastoreItem xmlns:ds="http://schemas.openxmlformats.org/officeDocument/2006/customXml" ds:itemID="{D807E938-F166-4C67-AE83-87B78D0FE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f89a5-493a-4988-ade2-3696770d1e69"/>
    <ds:schemaRef ds:uri="76170d13-649a-4117-9c64-ce078c6f4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TotalTime>
  <Words>1005</Words>
  <Application>Microsoft Office PowerPoint</Application>
  <PresentationFormat>Widescreen</PresentationFormat>
  <Paragraphs>64</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Franklin Gothic Book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Charleston</dc:creator>
  <cp:lastModifiedBy>Claire Waterworth</cp:lastModifiedBy>
  <cp:revision>6</cp:revision>
  <dcterms:created xsi:type="dcterms:W3CDTF">2023-03-10T13:56:08Z</dcterms:created>
  <dcterms:modified xsi:type="dcterms:W3CDTF">2023-03-13T13:11:36Z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0x010100F8B06E60BE87C54CAA9D2B6FED34334B</vt:lpwstr>
  </property>
  <property fmtid="{D5CDD505-2E9C-101B-9397-08002B2CF9AE}" pid="3" name="MediaServiceImageTags">
    <vt:lpwstr/>
  </property>
</Properties>
</file>