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3"/>
  </p:sldMasterIdLst>
  <p:notesMasterIdLst>
    <p:notesMasterId r:id="rId23"/>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86524" autoAdjust="0"/>
  </p:normalViewPr>
  <p:slideViewPr>
    <p:cSldViewPr snapToGrid="0">
      <p:cViewPr varScale="1">
        <p:scale>
          <a:sx n="98" d="100"/>
          <a:sy n="98" d="100"/>
        </p:scale>
        <p:origin x="1038"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heme" Target="theme/theme1.xml"/><Relationship Id="rId3" Type="http://schemas.openxmlformats.org/officeDocument/2006/relationships/slideMaster" Target="slideMasters/slideMaster1.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laire Waterworth" userId="f261255b-850c-435c-bad5-c16c364dfa7f" providerId="ADAL" clId="{33B51DC9-40D2-4270-9B5D-34CF88063246}"/>
    <pc:docChg chg="modSld">
      <pc:chgData name="Claire Waterworth" userId="f261255b-850c-435c-bad5-c16c364dfa7f" providerId="ADAL" clId="{33B51DC9-40D2-4270-9B5D-34CF88063246}" dt="2023-06-06T15:30:06.404" v="18"/>
      <pc:docMkLst>
        <pc:docMk/>
      </pc:docMkLst>
      <pc:sldChg chg="modNotesTx">
        <pc:chgData name="Claire Waterworth" userId="f261255b-850c-435c-bad5-c16c364dfa7f" providerId="ADAL" clId="{33B51DC9-40D2-4270-9B5D-34CF88063246}" dt="2023-06-06T15:20:52.065" v="0"/>
        <pc:sldMkLst>
          <pc:docMk/>
          <pc:sldMk cId="2168641946" sldId="256"/>
        </pc:sldMkLst>
      </pc:sldChg>
      <pc:sldChg chg="modNotesTx">
        <pc:chgData name="Claire Waterworth" userId="f261255b-850c-435c-bad5-c16c364dfa7f" providerId="ADAL" clId="{33B51DC9-40D2-4270-9B5D-34CF88063246}" dt="2023-06-06T15:21:02.585" v="1"/>
        <pc:sldMkLst>
          <pc:docMk/>
          <pc:sldMk cId="3544009204" sldId="257"/>
        </pc:sldMkLst>
      </pc:sldChg>
      <pc:sldChg chg="modNotesTx">
        <pc:chgData name="Claire Waterworth" userId="f261255b-850c-435c-bad5-c16c364dfa7f" providerId="ADAL" clId="{33B51DC9-40D2-4270-9B5D-34CF88063246}" dt="2023-06-06T15:21:28.198" v="2"/>
        <pc:sldMkLst>
          <pc:docMk/>
          <pc:sldMk cId="2714496682" sldId="258"/>
        </pc:sldMkLst>
      </pc:sldChg>
      <pc:sldChg chg="modNotesTx">
        <pc:chgData name="Claire Waterworth" userId="f261255b-850c-435c-bad5-c16c364dfa7f" providerId="ADAL" clId="{33B51DC9-40D2-4270-9B5D-34CF88063246}" dt="2023-06-06T15:21:51.225" v="3"/>
        <pc:sldMkLst>
          <pc:docMk/>
          <pc:sldMk cId="1412090127" sldId="259"/>
        </pc:sldMkLst>
      </pc:sldChg>
      <pc:sldChg chg="modNotesTx">
        <pc:chgData name="Claire Waterworth" userId="f261255b-850c-435c-bad5-c16c364dfa7f" providerId="ADAL" clId="{33B51DC9-40D2-4270-9B5D-34CF88063246}" dt="2023-06-06T15:22:01.433" v="4"/>
        <pc:sldMkLst>
          <pc:docMk/>
          <pc:sldMk cId="3112042781" sldId="260"/>
        </pc:sldMkLst>
      </pc:sldChg>
      <pc:sldChg chg="modNotesTx">
        <pc:chgData name="Claire Waterworth" userId="f261255b-850c-435c-bad5-c16c364dfa7f" providerId="ADAL" clId="{33B51DC9-40D2-4270-9B5D-34CF88063246}" dt="2023-06-06T15:22:12.104" v="5"/>
        <pc:sldMkLst>
          <pc:docMk/>
          <pc:sldMk cId="2736102050" sldId="261"/>
        </pc:sldMkLst>
      </pc:sldChg>
      <pc:sldChg chg="modNotesTx">
        <pc:chgData name="Claire Waterworth" userId="f261255b-850c-435c-bad5-c16c364dfa7f" providerId="ADAL" clId="{33B51DC9-40D2-4270-9B5D-34CF88063246}" dt="2023-06-06T15:22:23.086" v="6"/>
        <pc:sldMkLst>
          <pc:docMk/>
          <pc:sldMk cId="227466241" sldId="262"/>
        </pc:sldMkLst>
      </pc:sldChg>
      <pc:sldChg chg="modNotesTx">
        <pc:chgData name="Claire Waterworth" userId="f261255b-850c-435c-bad5-c16c364dfa7f" providerId="ADAL" clId="{33B51DC9-40D2-4270-9B5D-34CF88063246}" dt="2023-06-06T15:22:39.395" v="7"/>
        <pc:sldMkLst>
          <pc:docMk/>
          <pc:sldMk cId="1963764989" sldId="263"/>
        </pc:sldMkLst>
      </pc:sldChg>
      <pc:sldChg chg="modNotesTx">
        <pc:chgData name="Claire Waterworth" userId="f261255b-850c-435c-bad5-c16c364dfa7f" providerId="ADAL" clId="{33B51DC9-40D2-4270-9B5D-34CF88063246}" dt="2023-06-06T15:22:48.765" v="8"/>
        <pc:sldMkLst>
          <pc:docMk/>
          <pc:sldMk cId="2365397448" sldId="264"/>
        </pc:sldMkLst>
      </pc:sldChg>
      <pc:sldChg chg="modNotesTx">
        <pc:chgData name="Claire Waterworth" userId="f261255b-850c-435c-bad5-c16c364dfa7f" providerId="ADAL" clId="{33B51DC9-40D2-4270-9B5D-34CF88063246}" dt="2023-06-06T15:22:56.932" v="9"/>
        <pc:sldMkLst>
          <pc:docMk/>
          <pc:sldMk cId="1429961740" sldId="265"/>
        </pc:sldMkLst>
      </pc:sldChg>
      <pc:sldChg chg="modNotesTx">
        <pc:chgData name="Claire Waterworth" userId="f261255b-850c-435c-bad5-c16c364dfa7f" providerId="ADAL" clId="{33B51DC9-40D2-4270-9B5D-34CF88063246}" dt="2023-06-06T15:23:38.048" v="10"/>
        <pc:sldMkLst>
          <pc:docMk/>
          <pc:sldMk cId="3071682709" sldId="266"/>
        </pc:sldMkLst>
      </pc:sldChg>
      <pc:sldChg chg="modNotesTx">
        <pc:chgData name="Claire Waterworth" userId="f261255b-850c-435c-bad5-c16c364dfa7f" providerId="ADAL" clId="{33B51DC9-40D2-4270-9B5D-34CF88063246}" dt="2023-06-06T15:27:43.131" v="11"/>
        <pc:sldMkLst>
          <pc:docMk/>
          <pc:sldMk cId="2879142944" sldId="267"/>
        </pc:sldMkLst>
      </pc:sldChg>
      <pc:sldChg chg="modNotesTx">
        <pc:chgData name="Claire Waterworth" userId="f261255b-850c-435c-bad5-c16c364dfa7f" providerId="ADAL" clId="{33B51DC9-40D2-4270-9B5D-34CF88063246}" dt="2023-06-06T15:27:57.251" v="12"/>
        <pc:sldMkLst>
          <pc:docMk/>
          <pc:sldMk cId="4019470674" sldId="268"/>
        </pc:sldMkLst>
      </pc:sldChg>
      <pc:sldChg chg="modNotesTx">
        <pc:chgData name="Claire Waterworth" userId="f261255b-850c-435c-bad5-c16c364dfa7f" providerId="ADAL" clId="{33B51DC9-40D2-4270-9B5D-34CF88063246}" dt="2023-06-06T15:28:05.637" v="13"/>
        <pc:sldMkLst>
          <pc:docMk/>
          <pc:sldMk cId="2480238317" sldId="269"/>
        </pc:sldMkLst>
      </pc:sldChg>
      <pc:sldChg chg="modNotesTx">
        <pc:chgData name="Claire Waterworth" userId="f261255b-850c-435c-bad5-c16c364dfa7f" providerId="ADAL" clId="{33B51DC9-40D2-4270-9B5D-34CF88063246}" dt="2023-06-06T15:28:46.539" v="14"/>
        <pc:sldMkLst>
          <pc:docMk/>
          <pc:sldMk cId="2303728559" sldId="270"/>
        </pc:sldMkLst>
      </pc:sldChg>
      <pc:sldChg chg="modNotesTx">
        <pc:chgData name="Claire Waterworth" userId="f261255b-850c-435c-bad5-c16c364dfa7f" providerId="ADAL" clId="{33B51DC9-40D2-4270-9B5D-34CF88063246}" dt="2023-06-06T15:29:09.315" v="15"/>
        <pc:sldMkLst>
          <pc:docMk/>
          <pc:sldMk cId="2946581468" sldId="271"/>
        </pc:sldMkLst>
      </pc:sldChg>
      <pc:sldChg chg="modNotesTx">
        <pc:chgData name="Claire Waterworth" userId="f261255b-850c-435c-bad5-c16c364dfa7f" providerId="ADAL" clId="{33B51DC9-40D2-4270-9B5D-34CF88063246}" dt="2023-06-06T15:29:19.040" v="16"/>
        <pc:sldMkLst>
          <pc:docMk/>
          <pc:sldMk cId="1327231287" sldId="272"/>
        </pc:sldMkLst>
      </pc:sldChg>
      <pc:sldChg chg="modNotesTx">
        <pc:chgData name="Claire Waterworth" userId="f261255b-850c-435c-bad5-c16c364dfa7f" providerId="ADAL" clId="{33B51DC9-40D2-4270-9B5D-34CF88063246}" dt="2023-06-06T15:29:54.568" v="17"/>
        <pc:sldMkLst>
          <pc:docMk/>
          <pc:sldMk cId="3440751549" sldId="273"/>
        </pc:sldMkLst>
      </pc:sldChg>
      <pc:sldChg chg="modNotesTx">
        <pc:chgData name="Claire Waterworth" userId="f261255b-850c-435c-bad5-c16c364dfa7f" providerId="ADAL" clId="{33B51DC9-40D2-4270-9B5D-34CF88063246}" dt="2023-06-06T15:30:06.404" v="18"/>
        <pc:sldMkLst>
          <pc:docMk/>
          <pc:sldMk cId="4257777246" sldId="27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193151-B332-45E9-A2DC-E61E4BE89503}" type="datetimeFigureOut">
              <a:rPr lang="en-US" smtClean="0"/>
              <a:t>6/6/2023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D2CE56-DA1C-4EDE-B32A-CA98889B4069}" type="slidenum">
              <a:rPr lang="en-US" smtClean="0"/>
              <a:t>‹#›</a:t>
            </a:fld>
            <a:endParaRPr lang="en-US"/>
          </a:p>
        </p:txBody>
      </p:sp>
    </p:spTree>
    <p:extLst>
      <p:ext uri="{BB962C8B-B14F-4D97-AF65-F5344CB8AC3E}">
        <p14:creationId xmlns:p14="http://schemas.microsoft.com/office/powerpoint/2010/main" val="41615106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prideinlondon.org/about-us"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kern="100" dirty="0">
                <a:effectLst/>
                <a:latin typeface="Franklin Gothic Book" panose="020B0503020102020204" pitchFamily="34" charset="0"/>
                <a:ea typeface="Calibri" panose="020F0502020204030204" pitchFamily="34" charset="0"/>
                <a:cs typeface="Times New Roman" panose="02020603050405020304" pitchFamily="18" charset="0"/>
              </a:rPr>
              <a:t>This is a Pride in London themed assembly for a Key Stage 2-5 audience to increase their awareness and understanding of the Pride in London Parade and to share what the lastminute.com London Eye is doing to support Pride in London.  It will help students reflect on how Pride in London celebrates diversity, highlights LGBT+ issues, and brings communities together.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u="sng" kern="100" dirty="0">
                <a:effectLst/>
                <a:latin typeface="Franklin Gothic Book" panose="020B0503020102020204" pitchFamily="34" charset="0"/>
                <a:ea typeface="Calibri" panose="020F0502020204030204" pitchFamily="34" charset="0"/>
                <a:cs typeface="Times New Roman" panose="02020603050405020304" pitchFamily="18" charset="0"/>
              </a:rPr>
              <a:t>Curriculum links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Franklin Gothic Book" panose="020B0503020102020204" pitchFamily="34" charset="0"/>
                <a:ea typeface="Calibri" panose="020F0502020204030204" pitchFamily="34" charset="0"/>
                <a:cs typeface="Times New Roman" panose="02020603050405020304" pitchFamily="18" charset="0"/>
              </a:rPr>
              <a:t>KS2: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Franklin Gothic Book" panose="020B0503020102020204" pitchFamily="34" charset="0"/>
                <a:ea typeface="Calibri" panose="020F0502020204030204" pitchFamily="34" charset="0"/>
                <a:cs typeface="Times New Roman" panose="02020603050405020304" pitchFamily="18" charset="0"/>
              </a:rPr>
              <a:t>PSHE Education Programme of Study – non-statutory (PSHE Association) - England</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Wingdings" panose="05000000000000000000" pitchFamily="2" charset="2"/>
              <a:buChar char=""/>
            </a:pPr>
            <a:r>
              <a:rPr lang="en-GB" sz="1800" dirty="0">
                <a:effectLst/>
                <a:latin typeface="Franklin Gothic Book" panose="020B0503020102020204" pitchFamily="34" charset="0"/>
                <a:ea typeface="Calibri" panose="020F0502020204030204" pitchFamily="34" charset="0"/>
                <a:cs typeface="Times New Roman" panose="02020603050405020304" pitchFamily="18" charset="0"/>
              </a:rPr>
              <a:t>Pupils learn about the different groups that make up their community; what living in a community means.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Wingdings" panose="05000000000000000000" pitchFamily="2" charset="2"/>
              <a:buChar char=""/>
            </a:pPr>
            <a:r>
              <a:rPr lang="en-GB" sz="1800" dirty="0">
                <a:effectLst/>
                <a:latin typeface="Franklin Gothic Book" panose="020B0503020102020204" pitchFamily="34" charset="0"/>
                <a:ea typeface="Calibri" panose="020F0502020204030204" pitchFamily="34" charset="0"/>
                <a:cs typeface="Times New Roman" panose="02020603050405020304" pitchFamily="18" charset="0"/>
              </a:rPr>
              <a:t>Pupils learn about diversity: what it means; the benefits of living in a diverse community; about valuing diversity within communities.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0" dirty="0">
                <a:effectLst/>
                <a:latin typeface="Franklin Gothic Book" panose="020B0503020102020204" pitchFamily="34" charset="0"/>
                <a:ea typeface="Calibri" panose="020F0502020204030204" pitchFamily="34" charset="0"/>
                <a:cs typeface="Times New Roman" panose="02020603050405020304" pitchFamily="18" charset="0"/>
              </a:rPr>
              <a:t>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0" dirty="0">
                <a:effectLst/>
                <a:latin typeface="Franklin Gothic Book" panose="020B0503020102020204" pitchFamily="34" charset="0"/>
                <a:ea typeface="Calibri" panose="020F0502020204030204" pitchFamily="34" charset="0"/>
                <a:cs typeface="Times New Roman" panose="02020603050405020304" pitchFamily="18" charset="0"/>
              </a:rPr>
              <a:t>Geography – statutory (National Curriculum) - England</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Wingdings" panose="05000000000000000000" pitchFamily="2" charset="2"/>
              <a:buChar char=""/>
            </a:pPr>
            <a:r>
              <a:rPr lang="en-GB" sz="1800" dirty="0">
                <a:effectLst/>
                <a:latin typeface="Franklin Gothic Book" panose="020B0503020102020204" pitchFamily="34" charset="0"/>
                <a:ea typeface="Calibri" panose="020F0502020204030204" pitchFamily="34" charset="0"/>
                <a:cs typeface="Times New Roman" panose="02020603050405020304" pitchFamily="18" charset="0"/>
              </a:rPr>
              <a:t>Use fieldwork to observe, measure, record and present the human and physical features in the local area using a range of methods, including sketch maps, plans and graphs, and digital technologies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Franklin Gothic Book" panose="020B0503020102020204" pitchFamily="34" charset="0"/>
                <a:ea typeface="Calibri" panose="020F0502020204030204" pitchFamily="34" charset="0"/>
                <a:cs typeface="Times New Roman" panose="02020603050405020304" pitchFamily="18" charset="0"/>
              </a:rPr>
              <a:t>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Franklin Gothic Book" panose="020B0503020102020204" pitchFamily="34" charset="0"/>
                <a:ea typeface="Calibri" panose="020F0502020204030204" pitchFamily="34" charset="0"/>
                <a:cs typeface="Times New Roman" panose="02020603050405020304" pitchFamily="18" charset="0"/>
              </a:rPr>
              <a:t>KS3: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Franklin Gothic Book" panose="020B0503020102020204" pitchFamily="34" charset="0"/>
                <a:ea typeface="Calibri" panose="020F0502020204030204" pitchFamily="34" charset="0"/>
                <a:cs typeface="Times New Roman" panose="02020603050405020304" pitchFamily="18" charset="0"/>
              </a:rPr>
              <a:t>PSHE Education Programme of Study – non-statutory (PSHE Association) - England</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Wingdings" panose="05000000000000000000" pitchFamily="2" charset="2"/>
              <a:buChar char=""/>
            </a:pPr>
            <a:r>
              <a:rPr lang="en-GB" sz="1800" dirty="0">
                <a:effectLst/>
                <a:latin typeface="Franklin Gothic Book" panose="020B0503020102020204" pitchFamily="34" charset="0"/>
                <a:ea typeface="Calibri" panose="020F0502020204030204" pitchFamily="34" charset="0"/>
                <a:cs typeface="Times New Roman" panose="02020603050405020304" pitchFamily="18" charset="0"/>
              </a:rPr>
              <a:t>Pupils learn about the similarities, differences and diversity among people of different race, culture, ability, sex, gender identity, age and sexual orientation.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Franklin Gothic Book" panose="020B0503020102020204" pitchFamily="34" charset="0"/>
                <a:ea typeface="Calibri" panose="020F0502020204030204" pitchFamily="34" charset="0"/>
                <a:cs typeface="Times New Roman" panose="02020603050405020304" pitchFamily="18" charset="0"/>
              </a:rPr>
              <a:t>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Franklin Gothic Book" panose="020B0503020102020204" pitchFamily="34" charset="0"/>
                <a:ea typeface="Calibri" panose="020F0502020204030204" pitchFamily="34" charset="0"/>
                <a:cs typeface="Times New Roman" panose="02020603050405020304" pitchFamily="18" charset="0"/>
              </a:rPr>
              <a:t>Citizenship – statutory (National Curriculum) – England</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Wingdings" panose="05000000000000000000" pitchFamily="2" charset="2"/>
              <a:buChar char=""/>
            </a:pPr>
            <a:r>
              <a:rPr lang="en-GB" sz="1800" dirty="0">
                <a:effectLst/>
                <a:latin typeface="Franklin Gothic Book" panose="020B0503020102020204" pitchFamily="34" charset="0"/>
                <a:ea typeface="Calibri" panose="020F0502020204030204" pitchFamily="34" charset="0"/>
                <a:cs typeface="Times New Roman" panose="02020603050405020304" pitchFamily="18" charset="0"/>
              </a:rPr>
              <a:t>Pupils should be taught about </a:t>
            </a:r>
            <a:r>
              <a:rPr lang="en-GB" sz="1800" dirty="0">
                <a:effectLst/>
                <a:latin typeface="Franklin Gothic Book" panose="020B0503020102020204" pitchFamily="34" charset="0"/>
                <a:ea typeface="Times New Roman" panose="02020603050405020304" pitchFamily="18" charset="0"/>
                <a:cs typeface="Calibri" panose="020F0502020204030204" pitchFamily="34" charset="0"/>
              </a:rPr>
              <a:t>the precious liberties enjoyed by the citizens of the United Kingdom.</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Wingdings" panose="05000000000000000000" pitchFamily="2" charset="2"/>
              <a:buChar char=""/>
            </a:pPr>
            <a:r>
              <a:rPr lang="en-GB" sz="1800" dirty="0">
                <a:effectLst/>
                <a:latin typeface="Franklin Gothic Book" panose="020B0503020102020204" pitchFamily="34" charset="0"/>
                <a:ea typeface="Calibri" panose="020F0502020204030204" pitchFamily="34" charset="0"/>
                <a:cs typeface="Times New Roman" panose="02020603050405020304" pitchFamily="18" charset="0"/>
              </a:rPr>
              <a:t>Pupils should be taught about the roles played by public institutions and voluntary groups in society, and the ways in which citizens work together to improve their communities, including opportunities to participate in school-based activities.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0" dirty="0">
                <a:effectLst/>
                <a:latin typeface="Franklin Gothic Book" panose="020B0503020102020204" pitchFamily="34" charset="0"/>
                <a:ea typeface="Calibri" panose="020F0502020204030204" pitchFamily="34" charset="0"/>
                <a:cs typeface="Times New Roman" panose="02020603050405020304" pitchFamily="18" charset="0"/>
              </a:rPr>
              <a:t>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0" dirty="0">
                <a:effectLst/>
                <a:latin typeface="Franklin Gothic Book" panose="020B0503020102020204" pitchFamily="34" charset="0"/>
                <a:ea typeface="Calibri" panose="020F0502020204030204" pitchFamily="34" charset="0"/>
                <a:cs typeface="Times New Roman" panose="02020603050405020304" pitchFamily="18" charset="0"/>
              </a:rPr>
              <a:t>History – statutory (National Curriculum) – England</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Wingdings" panose="05000000000000000000" pitchFamily="2" charset="2"/>
              <a:buChar char=""/>
            </a:pPr>
            <a:r>
              <a:rPr lang="en-GB" sz="1800" kern="0" dirty="0">
                <a:effectLst/>
                <a:latin typeface="Franklin Gothic Book" panose="020B0503020102020204" pitchFamily="34" charset="0"/>
                <a:ea typeface="Calibri" panose="020F0502020204030204" pitchFamily="34" charset="0"/>
                <a:cs typeface="Times New Roman" panose="02020603050405020304" pitchFamily="18" charset="0"/>
              </a:rPr>
              <a:t>Challenges for Britain, Europe and the wider world 1901 to the present day. In addition to studying the Holocaust, this could include social, cultural and technological change in post-war British society.</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Franklin Gothic Book" panose="020B0503020102020204" pitchFamily="34" charset="0"/>
                <a:ea typeface="Calibri" panose="020F0502020204030204" pitchFamily="34" charset="0"/>
                <a:cs typeface="Times New Roman" panose="02020603050405020304" pitchFamily="18" charset="0"/>
              </a:rPr>
              <a:t>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Franklin Gothic Book" panose="020B0503020102020204" pitchFamily="34" charset="0"/>
                <a:ea typeface="Calibri" panose="020F0502020204030204" pitchFamily="34" charset="0"/>
                <a:cs typeface="Times New Roman" panose="02020603050405020304" pitchFamily="18" charset="0"/>
              </a:rPr>
              <a:t>Geography – statutory (National Curriculum) - England</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Wingdings" panose="05000000000000000000" pitchFamily="2" charset="2"/>
              <a:buChar char=""/>
            </a:pPr>
            <a:r>
              <a:rPr lang="en-GB" sz="1800" dirty="0">
                <a:effectLst/>
                <a:latin typeface="Franklin Gothic Book" panose="020B0503020102020204" pitchFamily="34" charset="0"/>
                <a:ea typeface="Calibri" panose="020F0502020204030204" pitchFamily="34" charset="0"/>
                <a:cs typeface="Times New Roman" panose="02020603050405020304" pitchFamily="18" charset="0"/>
              </a:rPr>
              <a:t>Human geography relating to: population and urbanisation; international development; economic activity in the primary, secondary, tertiary and quaternary sectors; and the use of natural resources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Franklin Gothic Book" panose="020B0503020102020204" pitchFamily="34" charset="0"/>
                <a:ea typeface="Calibri" panose="020F0502020204030204" pitchFamily="34" charset="0"/>
                <a:cs typeface="Times New Roman" panose="02020603050405020304" pitchFamily="18" charset="0"/>
              </a:rPr>
              <a:t>KS4: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0" dirty="0">
                <a:effectLst/>
                <a:latin typeface="Franklin Gothic Book" panose="020B0503020102020204" pitchFamily="34" charset="0"/>
                <a:ea typeface="Calibri" panose="020F0502020204030204" pitchFamily="34" charset="0"/>
                <a:cs typeface="Times New Roman" panose="02020603050405020304" pitchFamily="18" charset="0"/>
              </a:rPr>
              <a:t>Citizenship – statutory (National Curriculum) - England</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375"/>
              </a:spcAft>
              <a:buFont typeface="Wingdings" panose="05000000000000000000" pitchFamily="2" charset="2"/>
              <a:buChar char=""/>
            </a:pPr>
            <a:r>
              <a:rPr lang="en-GB" sz="1800" dirty="0">
                <a:solidFill>
                  <a:srgbClr val="000000"/>
                </a:solidFill>
                <a:effectLst/>
                <a:latin typeface="Franklin Gothic Book" panose="020B0503020102020204" pitchFamily="34" charset="0"/>
                <a:ea typeface="Times New Roman" panose="02020603050405020304" pitchFamily="18" charset="0"/>
                <a:cs typeface="Calibri" panose="020F0502020204030204" pitchFamily="34" charset="0"/>
              </a:rPr>
              <a:t>Pupils should be taught about diverse national, regional, religious and ethnic identities in the United Kingdom and the need for mutual respect and understanding.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375"/>
              </a:spcAft>
              <a:buFont typeface="Wingdings" panose="05000000000000000000" pitchFamily="2" charset="2"/>
              <a:buChar char=""/>
            </a:pPr>
            <a:r>
              <a:rPr lang="en-GB" sz="1800" kern="0" dirty="0">
                <a:solidFill>
                  <a:srgbClr val="000000"/>
                </a:solidFill>
                <a:effectLst/>
                <a:latin typeface="Franklin Gothic Book" panose="020B0503020102020204" pitchFamily="34" charset="0"/>
                <a:ea typeface="Times New Roman" panose="02020603050405020304" pitchFamily="18" charset="0"/>
                <a:cs typeface="Calibri" panose="020F0502020204030204" pitchFamily="34" charset="0"/>
              </a:rPr>
              <a:t>The different ways in which a citizen can contribute to the improvement of their community, to include the opportunity to participate actively in community volunteering, as well as other forms of responsible activity.</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Franklin Gothic Book" panose="020B0503020102020204" pitchFamily="34" charset="0"/>
                <a:ea typeface="Calibri" panose="020F0502020204030204" pitchFamily="34" charset="0"/>
                <a:cs typeface="Times New Roman" panose="02020603050405020304" pitchFamily="18" charset="0"/>
              </a:rPr>
              <a:t>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Franklin Gothic Book" panose="020B0503020102020204" pitchFamily="34" charset="0"/>
                <a:ea typeface="Calibri" panose="020F0502020204030204" pitchFamily="34" charset="0"/>
                <a:cs typeface="Times New Roman" panose="02020603050405020304" pitchFamily="18" charset="0"/>
              </a:rPr>
              <a:t>KS5: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Franklin Gothic Book" panose="020B0503020102020204" pitchFamily="34" charset="0"/>
                <a:ea typeface="Calibri" panose="020F0502020204030204" pitchFamily="34" charset="0"/>
                <a:cs typeface="Times New Roman" panose="02020603050405020304" pitchFamily="18" charset="0"/>
              </a:rPr>
              <a:t>PSHE Education Programme of Study – non-statutory (PSHE Association) - England</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Wingdings" panose="05000000000000000000" pitchFamily="2" charset="2"/>
              <a:buChar char=""/>
            </a:pPr>
            <a:r>
              <a:rPr lang="en-GB" sz="1800" kern="0" dirty="0">
                <a:effectLst/>
                <a:latin typeface="Franklin Gothic Book" panose="020B0503020102020204" pitchFamily="34" charset="0"/>
                <a:ea typeface="Calibri" panose="020F0502020204030204" pitchFamily="34" charset="0"/>
                <a:cs typeface="Times New Roman" panose="02020603050405020304" pitchFamily="18" charset="0"/>
              </a:rPr>
              <a:t>Ways to celebrate cultural diversity, promote inclusion and safely challenge prejudice and discrimination</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Franklin Gothic Book" panose="020B0503020102020204" pitchFamily="34" charset="0"/>
                <a:ea typeface="Calibri" panose="020F0502020204030204" pitchFamily="34" charset="0"/>
                <a:cs typeface="Times New Roman" panose="02020603050405020304" pitchFamily="18" charset="0"/>
              </a:rPr>
              <a:t>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2FD2CE56-DA1C-4EDE-B32A-CA98889B4069}" type="slidenum">
              <a:rPr lang="en-US" smtClean="0"/>
              <a:t>1</a:t>
            </a:fld>
            <a:endParaRPr lang="en-US"/>
          </a:p>
        </p:txBody>
      </p:sp>
    </p:spTree>
    <p:extLst>
      <p:ext uri="{BB962C8B-B14F-4D97-AF65-F5344CB8AC3E}">
        <p14:creationId xmlns:p14="http://schemas.microsoft.com/office/powerpoint/2010/main" val="18544892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00" dirty="0">
                <a:effectLst/>
                <a:latin typeface="Franklin Gothic Book" panose="020B0503020102020204" pitchFamily="34" charset="0"/>
                <a:ea typeface="Calibri" panose="020F0502020204030204" pitchFamily="34" charset="0"/>
                <a:cs typeface="Times New Roman" panose="02020603050405020304" pitchFamily="18" charset="0"/>
              </a:rPr>
              <a:t>Ask the students to consider the questions on the screen. They can think silently on their own and then put their hands up/cold call, or first discuss with the people around them and then share with you.  All answers on the next slide.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2FD2CE56-DA1C-4EDE-B32A-CA98889B4069}" type="slidenum">
              <a:rPr lang="en-US" smtClean="0"/>
              <a:t>10</a:t>
            </a:fld>
            <a:endParaRPr lang="en-US"/>
          </a:p>
        </p:txBody>
      </p:sp>
    </p:spTree>
    <p:extLst>
      <p:ext uri="{BB962C8B-B14F-4D97-AF65-F5344CB8AC3E}">
        <p14:creationId xmlns:p14="http://schemas.microsoft.com/office/powerpoint/2010/main" val="13306119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kern="100" dirty="0">
                <a:effectLst/>
                <a:latin typeface="Franklin Gothic Book" panose="020B0503020102020204" pitchFamily="34" charset="0"/>
                <a:ea typeface="Calibri" panose="020F0502020204030204" pitchFamily="34" charset="0"/>
                <a:cs typeface="Times New Roman" panose="02020603050405020304" pitchFamily="18" charset="0"/>
              </a:rPr>
              <a:t>Read aloud the information on the slide to give a brief explanation of the symbolism and history of the rainbow flag.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Franklin Gothic Book" panose="020B0503020102020204" pitchFamily="34" charset="0"/>
                <a:ea typeface="Calibri" panose="020F0502020204030204" pitchFamily="34" charset="0"/>
                <a:cs typeface="Times New Roman" panose="02020603050405020304" pitchFamily="18" charset="0"/>
              </a:rPr>
              <a:t>Extra information to support the information on screen:</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800" dirty="0">
                <a:effectLst/>
                <a:latin typeface="Franklin Gothic Book" panose="020B0503020102020204" pitchFamily="34" charset="0"/>
                <a:ea typeface="Calibri" panose="020F0502020204030204" pitchFamily="34" charset="0"/>
                <a:cs typeface="Times New Roman" panose="02020603050405020304" pitchFamily="18" charset="0"/>
              </a:rPr>
              <a:t>Using the rainbow flag as a symbol of gay pride started in San Francisco, California, 1978, and eventually became common at LGBT rights events across the world.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800" dirty="0">
                <a:effectLst/>
                <a:latin typeface="Franklin Gothic Book" panose="020B0503020102020204" pitchFamily="34" charset="0"/>
                <a:ea typeface="Calibri" panose="020F0502020204030204" pitchFamily="34" charset="0"/>
                <a:cs typeface="Times New Roman" panose="02020603050405020304" pitchFamily="18" charset="0"/>
              </a:rPr>
              <a:t>It was designed by artist, Gilbert Baker, who was asked by gay rights activists to design a symbol of pride for the gay community.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800" dirty="0">
                <a:effectLst/>
                <a:latin typeface="Franklin Gothic Book" panose="020B0503020102020204" pitchFamily="34" charset="0"/>
                <a:ea typeface="Calibri" panose="020F0502020204030204" pitchFamily="34" charset="0"/>
                <a:cs typeface="Times New Roman" panose="02020603050405020304" pitchFamily="18" charset="0"/>
              </a:rPr>
              <a:t>Although the original flag had 8 colours, today the Rainbow Pride Flag usually has six horizontal strips (red, orange, green, yellow, blue and violet) with red at the top reflecting the image of a natural rainbow.</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b="1" dirty="0">
                <a:effectLst/>
                <a:latin typeface="Franklin Gothic Book" panose="020B0503020102020204" pitchFamily="34" charset="0"/>
                <a:ea typeface="Calibri" panose="020F0502020204030204" pitchFamily="34" charset="0"/>
                <a:cs typeface="Times New Roman" panose="02020603050405020304" pitchFamily="18" charset="0"/>
              </a:rPr>
              <a:t>Note for presenter:</a:t>
            </a:r>
            <a:r>
              <a:rPr lang="en-GB" sz="1800" dirty="0">
                <a:effectLst/>
                <a:latin typeface="Franklin Gothic Book" panose="020B0503020102020204" pitchFamily="34" charset="0"/>
                <a:ea typeface="Calibri" panose="020F0502020204030204" pitchFamily="34" charset="0"/>
                <a:cs typeface="Times New Roman" panose="02020603050405020304" pitchFamily="18" charset="0"/>
              </a:rPr>
              <a:t> There are different derivations of the rainbow flag which may be used to focus attention on specific causes or groups represented. The version on screen includes black and brown to represent people of colour within the LGBT+ community, light blue, pink and white from the Transgender Pride Flag, and the colours (purple and yellow)/symbol from the Intersex Pride Flag.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2FD2CE56-DA1C-4EDE-B32A-CA98889B4069}" type="slidenum">
              <a:rPr lang="en-US" smtClean="0"/>
              <a:t>11</a:t>
            </a:fld>
            <a:endParaRPr lang="en-US"/>
          </a:p>
        </p:txBody>
      </p:sp>
    </p:spTree>
    <p:extLst>
      <p:ext uri="{BB962C8B-B14F-4D97-AF65-F5344CB8AC3E}">
        <p14:creationId xmlns:p14="http://schemas.microsoft.com/office/powerpoint/2010/main" val="35072188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kern="0" dirty="0">
                <a:effectLst/>
                <a:latin typeface="Franklin Gothic Book" panose="020B0503020102020204" pitchFamily="34" charset="0"/>
                <a:ea typeface="Calibri" panose="020F0502020204030204" pitchFamily="34" charset="0"/>
                <a:cs typeface="Times New Roman" panose="02020603050405020304" pitchFamily="18" charset="0"/>
              </a:rPr>
              <a:t>Ask students if they recognise any of the images of buildings - can they name them?</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0" dirty="0">
                <a:effectLst/>
                <a:latin typeface="Franklin Gothic Book" panose="020B0503020102020204" pitchFamily="34" charset="0"/>
                <a:ea typeface="Calibri" panose="020F0502020204030204" pitchFamily="34" charset="0"/>
                <a:cs typeface="Times New Roman" panose="02020603050405020304" pitchFamily="18" charset="0"/>
              </a:rPr>
              <a:t>Explain that San Francisco City Hall (USA), Madrid City Hall/the </a:t>
            </a:r>
            <a:r>
              <a:rPr lang="en-GB" sz="1800" kern="0" dirty="0" err="1">
                <a:effectLst/>
                <a:latin typeface="Franklin Gothic Book" panose="020B0503020102020204" pitchFamily="34" charset="0"/>
                <a:ea typeface="Calibri" panose="020F0502020204030204" pitchFamily="34" charset="0"/>
                <a:cs typeface="Times New Roman" panose="02020603050405020304" pitchFamily="18" charset="0"/>
              </a:rPr>
              <a:t>Cibeles</a:t>
            </a:r>
            <a:r>
              <a:rPr lang="en-GB" sz="1800" kern="0" dirty="0">
                <a:effectLst/>
                <a:latin typeface="Franklin Gothic Book" panose="020B0503020102020204" pitchFamily="34" charset="0"/>
                <a:ea typeface="Calibri" panose="020F0502020204030204" pitchFamily="34" charset="0"/>
                <a:cs typeface="Times New Roman" panose="02020603050405020304" pitchFamily="18" charset="0"/>
              </a:rPr>
              <a:t> Fountain (Spain) and Cork City Hall (Ireland) are all buildings that have lit up in rainbow colours in previous years to celebrate Pride.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2FD2CE56-DA1C-4EDE-B32A-CA98889B4069}" type="slidenum">
              <a:rPr lang="en-US" smtClean="0"/>
              <a:t>12</a:t>
            </a:fld>
            <a:endParaRPr lang="en-US"/>
          </a:p>
        </p:txBody>
      </p:sp>
    </p:spTree>
    <p:extLst>
      <p:ext uri="{BB962C8B-B14F-4D97-AF65-F5344CB8AC3E}">
        <p14:creationId xmlns:p14="http://schemas.microsoft.com/office/powerpoint/2010/main" val="29885862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kern="0" dirty="0">
                <a:effectLst/>
                <a:latin typeface="Franklin Gothic Book" panose="020B0503020102020204" pitchFamily="34" charset="0"/>
                <a:ea typeface="Calibri" panose="020F0502020204030204" pitchFamily="34" charset="0"/>
                <a:cs typeface="Times New Roman" panose="02020603050405020304" pitchFamily="18" charset="0"/>
              </a:rPr>
              <a:t>Ask students to share any facts or information they know about the London Eye.</a:t>
            </a:r>
            <a:r>
              <a:rPr lang="en-GB" sz="1800" dirty="0">
                <a:effectLst/>
                <a:latin typeface="Franklin Gothic Book" panose="020B0503020102020204" pitchFamily="34" charset="0"/>
                <a:ea typeface="Calibri" panose="020F0502020204030204" pitchFamily="34" charset="0"/>
                <a:cs typeface="Times New Roman" panose="02020603050405020304" pitchFamily="18" charset="0"/>
              </a:rPr>
              <a:t> </a:t>
            </a:r>
            <a:endParaRPr lang="en-US" dirty="0"/>
          </a:p>
        </p:txBody>
      </p:sp>
      <p:sp>
        <p:nvSpPr>
          <p:cNvPr id="4" name="Slide Number Placeholder 3"/>
          <p:cNvSpPr>
            <a:spLocks noGrp="1"/>
          </p:cNvSpPr>
          <p:nvPr>
            <p:ph type="sldNum" sz="quarter" idx="5"/>
          </p:nvPr>
        </p:nvSpPr>
        <p:spPr/>
        <p:txBody>
          <a:bodyPr/>
          <a:lstStyle/>
          <a:p>
            <a:fld id="{2FD2CE56-DA1C-4EDE-B32A-CA98889B4069}" type="slidenum">
              <a:rPr lang="en-US" smtClean="0"/>
              <a:t>13</a:t>
            </a:fld>
            <a:endParaRPr lang="en-US"/>
          </a:p>
        </p:txBody>
      </p:sp>
    </p:spTree>
    <p:extLst>
      <p:ext uri="{BB962C8B-B14F-4D97-AF65-F5344CB8AC3E}">
        <p14:creationId xmlns:p14="http://schemas.microsoft.com/office/powerpoint/2010/main" val="13377488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kern="0" dirty="0">
                <a:effectLst/>
                <a:latin typeface="Franklin Gothic Book" panose="020B0503020102020204" pitchFamily="34" charset="0"/>
                <a:ea typeface="Calibri" panose="020F0502020204030204" pitchFamily="34" charset="0"/>
                <a:cs typeface="Times New Roman" panose="02020603050405020304" pitchFamily="18" charset="0"/>
              </a:rPr>
              <a:t>Extra information about the London Eye to support the information on screen:</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800" dirty="0">
                <a:effectLst/>
                <a:latin typeface="Franklin Gothic Book" panose="020B0503020102020204" pitchFamily="34" charset="0"/>
                <a:ea typeface="Calibri" panose="020F0502020204030204" pitchFamily="34" charset="0"/>
                <a:cs typeface="Times New Roman" panose="02020603050405020304" pitchFamily="18" charset="0"/>
              </a:rPr>
              <a:t>A newspaper held a competition asking readers to design a landmark for the Millennium. The competition was abandoned with no winner, but architects (and husband and wife) David Marks and Julia Barfield were so passionate about their idea that they decided to pursue it.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Franklin Gothic Book" panose="020B0503020102020204" pitchFamily="34" charset="0"/>
                <a:ea typeface="Calibri" panose="020F0502020204030204" pitchFamily="34" charset="0"/>
                <a:cs typeface="Times New Roman" panose="02020603050405020304" pitchFamily="18" charset="0"/>
              </a:rPr>
              <a:t>The London Eye is often mistakenly called a Ferris wheel. This is not the case for several reasons. Firstly, the pods are completely enclosed and climate controlled; second, the pods are positioned on the outside of the wheel structure and are fully motorised and third, the entire structure is supported by an A-frame on one side only; making it the world’s tallest cantilevered observation wheel.</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2FD2CE56-DA1C-4EDE-B32A-CA98889B4069}" type="slidenum">
              <a:rPr lang="en-US" smtClean="0"/>
              <a:t>14</a:t>
            </a:fld>
            <a:endParaRPr lang="en-US"/>
          </a:p>
        </p:txBody>
      </p:sp>
    </p:spTree>
    <p:extLst>
      <p:ext uri="{BB962C8B-B14F-4D97-AF65-F5344CB8AC3E}">
        <p14:creationId xmlns:p14="http://schemas.microsoft.com/office/powerpoint/2010/main" val="24876787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0" dirty="0">
                <a:effectLst/>
                <a:latin typeface="Franklin Gothic Book" panose="020B0503020102020204" pitchFamily="34" charset="0"/>
                <a:ea typeface="Calibri" panose="020F0502020204030204" pitchFamily="34" charset="0"/>
                <a:cs typeface="Times New Roman" panose="02020603050405020304" pitchFamily="18" charset="0"/>
              </a:rPr>
              <a:t>Extra information: Green Park, Piccadilly Circus, Trafalgar Square and Whitehall Place can all be viewed from the London Eye (to the West) and are all landmarks passed by on the Pride in London Parade route.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2FD2CE56-DA1C-4EDE-B32A-CA98889B4069}" type="slidenum">
              <a:rPr lang="en-US" smtClean="0"/>
              <a:t>15</a:t>
            </a:fld>
            <a:endParaRPr lang="en-US"/>
          </a:p>
        </p:txBody>
      </p:sp>
    </p:spTree>
    <p:extLst>
      <p:ext uri="{BB962C8B-B14F-4D97-AF65-F5344CB8AC3E}">
        <p14:creationId xmlns:p14="http://schemas.microsoft.com/office/powerpoint/2010/main" val="42392377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0" dirty="0">
                <a:effectLst/>
                <a:latin typeface="Franklin Gothic Book" panose="020B0503020102020204" pitchFamily="34" charset="0"/>
                <a:ea typeface="Calibri" panose="020F0502020204030204" pitchFamily="34" charset="0"/>
                <a:cs typeface="Times New Roman" panose="02020603050405020304" pitchFamily="18" charset="0"/>
              </a:rPr>
              <a:t>West view - Use the image of the view from the London Eye to point out landmarks that are visible from the Pods, including some that are also on the Pride in London route (Hyde Park Corner, Green Park, Piccadilly Circus, Trafalgar Square, Whitehall Court).</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2FD2CE56-DA1C-4EDE-B32A-CA98889B4069}" type="slidenum">
              <a:rPr lang="en-US" smtClean="0"/>
              <a:t>16</a:t>
            </a:fld>
            <a:endParaRPr lang="en-US"/>
          </a:p>
        </p:txBody>
      </p:sp>
    </p:spTree>
    <p:extLst>
      <p:ext uri="{BB962C8B-B14F-4D97-AF65-F5344CB8AC3E}">
        <p14:creationId xmlns:p14="http://schemas.microsoft.com/office/powerpoint/2010/main" val="12635307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00" dirty="0">
                <a:effectLst/>
                <a:latin typeface="Franklin Gothic Book" panose="020B0503020102020204" pitchFamily="34" charset="0"/>
                <a:ea typeface="Calibri" panose="020F0502020204030204" pitchFamily="34" charset="0"/>
                <a:cs typeface="Times New Roman" panose="02020603050405020304" pitchFamily="18" charset="0"/>
              </a:rPr>
              <a:t>Explain to the students that the lights on the wheel will be switched to rainbow colour in celebration and support of Pride in London.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2FD2CE56-DA1C-4EDE-B32A-CA98889B4069}" type="slidenum">
              <a:rPr lang="en-US" smtClean="0"/>
              <a:t>17</a:t>
            </a:fld>
            <a:endParaRPr lang="en-US"/>
          </a:p>
        </p:txBody>
      </p:sp>
    </p:spTree>
    <p:extLst>
      <p:ext uri="{BB962C8B-B14F-4D97-AF65-F5344CB8AC3E}">
        <p14:creationId xmlns:p14="http://schemas.microsoft.com/office/powerpoint/2010/main" val="12828836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kern="100" dirty="0">
                <a:effectLst/>
                <a:latin typeface="Franklin Gothic Book" panose="020B0503020102020204" pitchFamily="34" charset="0"/>
                <a:ea typeface="Calibri" panose="020F0502020204030204" pitchFamily="34" charset="0"/>
                <a:cs typeface="Times New Roman" panose="02020603050405020304" pitchFamily="18" charset="0"/>
              </a:rPr>
              <a:t>Encourage students to consider these questions linking the London Eye landmark and Pride in London. Provide an opportunity for students to share their ideas.  *This activity could be continued in the classroom.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Franklin Gothic Book" panose="020B0503020102020204" pitchFamily="34" charset="0"/>
                <a:ea typeface="Calibri" panose="020F0502020204030204" pitchFamily="34" charset="0"/>
                <a:cs typeface="Times New Roman" panose="02020603050405020304" pitchFamily="18" charset="0"/>
              </a:rPr>
              <a:t>Ideas to support students’ thinking: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800" dirty="0">
                <a:effectLst/>
                <a:latin typeface="Franklin Gothic Book" panose="020B0503020102020204" pitchFamily="34" charset="0"/>
                <a:ea typeface="Calibri" panose="020F0502020204030204" pitchFamily="34" charset="0"/>
                <a:cs typeface="Times New Roman" panose="02020603050405020304" pitchFamily="18" charset="0"/>
              </a:rPr>
              <a:t>The landmark is a strong, tall structure which stands proudly and prominently in London, is known across the UK and the world and can act as a giant flag (symbol) of Pride in London.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800" dirty="0">
                <a:effectLst/>
                <a:latin typeface="Franklin Gothic Book" panose="020B0503020102020204" pitchFamily="34" charset="0"/>
                <a:ea typeface="Calibri" panose="020F0502020204030204" pitchFamily="34" charset="0"/>
                <a:cs typeface="Times New Roman" panose="02020603050405020304" pitchFamily="18" charset="0"/>
              </a:rPr>
              <a:t>It sends a message that London welcomes diversity and the LGBT+ community.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800" dirty="0">
                <a:effectLst/>
                <a:latin typeface="Franklin Gothic Book" panose="020B0503020102020204" pitchFamily="34" charset="0"/>
                <a:ea typeface="Calibri" panose="020F0502020204030204" pitchFamily="34" charset="0"/>
                <a:cs typeface="Times New Roman" panose="02020603050405020304" pitchFamily="18" charset="0"/>
              </a:rPr>
              <a:t>Visibility: When lit up at night, the rainbow flag colours represent being seen, brightly shining.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800" dirty="0">
                <a:effectLst/>
                <a:latin typeface="Franklin Gothic Book" panose="020B0503020102020204" pitchFamily="34" charset="0"/>
                <a:ea typeface="Calibri" panose="020F0502020204030204" pitchFamily="34" charset="0"/>
                <a:cs typeface="Times New Roman" panose="02020603050405020304" pitchFamily="18" charset="0"/>
              </a:rPr>
              <a:t>Unity: The 32 pods represent the 32 boroughs of London and one big community together.</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Franklin Gothic Book" panose="020B0503020102020204" pitchFamily="34" charset="0"/>
                <a:ea typeface="Calibri" panose="020F0502020204030204" pitchFamily="34" charset="0"/>
                <a:cs typeface="Times New Roman" panose="02020603050405020304" pitchFamily="18" charset="0"/>
              </a:rPr>
              <a:t>Equality: The London Eye is lighting up in support of LGBT+ people in London and around the world, and their right to equality.</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2FD2CE56-DA1C-4EDE-B32A-CA98889B4069}" type="slidenum">
              <a:rPr lang="en-US" smtClean="0"/>
              <a:t>18</a:t>
            </a:fld>
            <a:endParaRPr lang="en-US"/>
          </a:p>
        </p:txBody>
      </p:sp>
    </p:spTree>
    <p:extLst>
      <p:ext uri="{BB962C8B-B14F-4D97-AF65-F5344CB8AC3E}">
        <p14:creationId xmlns:p14="http://schemas.microsoft.com/office/powerpoint/2010/main" val="38673980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00" dirty="0">
                <a:effectLst/>
                <a:latin typeface="Franklin Gothic Book" panose="020B0503020102020204" pitchFamily="34" charset="0"/>
                <a:ea typeface="Calibri" panose="020F0502020204030204" pitchFamily="34" charset="0"/>
                <a:cs typeface="Times New Roman" panose="02020603050405020304" pitchFamily="18" charset="0"/>
              </a:rPr>
              <a:t>Finally, ask the students to consider the question on the screen for themselves. Share the links about how students can find out more information.  Leave on screen for students to note as they wait to leave the assembly.</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2FD2CE56-DA1C-4EDE-B32A-CA98889B4069}" type="slidenum">
              <a:rPr lang="en-US" smtClean="0"/>
              <a:t>19</a:t>
            </a:fld>
            <a:endParaRPr lang="en-US"/>
          </a:p>
        </p:txBody>
      </p:sp>
    </p:spTree>
    <p:extLst>
      <p:ext uri="{BB962C8B-B14F-4D97-AF65-F5344CB8AC3E}">
        <p14:creationId xmlns:p14="http://schemas.microsoft.com/office/powerpoint/2010/main" val="35471149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kern="100" dirty="0">
                <a:effectLst/>
                <a:latin typeface="Franklin Gothic Book" panose="020B0503020102020204" pitchFamily="34" charset="0"/>
                <a:ea typeface="Calibri" panose="020F0502020204030204" pitchFamily="34" charset="0"/>
                <a:cs typeface="Times New Roman" panose="02020603050405020304" pitchFamily="18" charset="0"/>
              </a:rPr>
              <a:t>Ask students to consider the questions on screen.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Franklin Gothic Book" panose="020B0503020102020204" pitchFamily="34" charset="0"/>
                <a:ea typeface="Calibri" panose="020F0502020204030204" pitchFamily="34" charset="0"/>
                <a:cs typeface="Times New Roman" panose="02020603050405020304" pitchFamily="18" charset="0"/>
              </a:rPr>
              <a:t>Depending on delivery style, you could ask students to think silently on their own and put their hands up/cold call, or first discuss with the people around them and then share with you.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Franklin Gothic Book" panose="020B0503020102020204" pitchFamily="34" charset="0"/>
                <a:ea typeface="Calibri" panose="020F0502020204030204" pitchFamily="34" charset="0"/>
                <a:cs typeface="Times New Roman" panose="02020603050405020304" pitchFamily="18" charset="0"/>
              </a:rPr>
              <a:t>All answers on the next two slides.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2FD2CE56-DA1C-4EDE-B32A-CA98889B4069}" type="slidenum">
              <a:rPr lang="en-US" smtClean="0"/>
              <a:t>2</a:t>
            </a:fld>
            <a:endParaRPr lang="en-US"/>
          </a:p>
        </p:txBody>
      </p:sp>
    </p:spTree>
    <p:extLst>
      <p:ext uri="{BB962C8B-B14F-4D97-AF65-F5344CB8AC3E}">
        <p14:creationId xmlns:p14="http://schemas.microsoft.com/office/powerpoint/2010/main" val="32258060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kern="100" dirty="0">
                <a:effectLst/>
                <a:latin typeface="Franklin Gothic Book" panose="020B0503020102020204" pitchFamily="34" charset="0"/>
                <a:ea typeface="Calibri" panose="020F0502020204030204" pitchFamily="34" charset="0"/>
                <a:cs typeface="Times New Roman" panose="02020603050405020304" pitchFamily="18" charset="0"/>
              </a:rPr>
              <a:t>Additional presenter notes to support the information on screen:</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Franklin Gothic Book" panose="020B0503020102020204" pitchFamily="34" charset="0"/>
                <a:ea typeface="Calibri" panose="020F0502020204030204" pitchFamily="34" charset="0"/>
                <a:cs typeface="Times New Roman" panose="02020603050405020304" pitchFamily="18" charset="0"/>
              </a:rPr>
              <a:t>Pride in London is a non-profit organisation that runs the UK’s largest and most diverse event - the Pride in London Parade.  </a:t>
            </a:r>
            <a:r>
              <a:rPr lang="en-GB" sz="1800" kern="0" dirty="0">
                <a:effectLst/>
                <a:latin typeface="Franklin Gothic Book" panose="020B0503020102020204" pitchFamily="34" charset="0"/>
                <a:ea typeface="Calibri" panose="020F0502020204030204" pitchFamily="34" charset="0"/>
                <a:cs typeface="Times New Roman" panose="02020603050405020304" pitchFamily="18" charset="0"/>
              </a:rPr>
              <a:t>People, charities, businesses and community groups come together to celebrate the LGBT+ community. </a:t>
            </a:r>
            <a:r>
              <a:rPr lang="en-GB" sz="1800" kern="100" dirty="0">
                <a:solidFill>
                  <a:srgbClr val="000000"/>
                </a:solidFill>
                <a:effectLst/>
                <a:latin typeface="Franklin Gothic Book" panose="020B0503020102020204" pitchFamily="34" charset="0"/>
                <a:ea typeface="Calibri" panose="020F0502020204030204" pitchFamily="34" charset="0"/>
                <a:cs typeface="Calibri" panose="020F0502020204030204" pitchFamily="34" charset="0"/>
              </a:rPr>
              <a:t>The aim of Pride in London is to raise awareness of LGBT+ issues and advocate for the freedoms that will enable everyone to live their lives on equal footing.</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2FD2CE56-DA1C-4EDE-B32A-CA98889B4069}" type="slidenum">
              <a:rPr lang="en-US" smtClean="0"/>
              <a:t>3</a:t>
            </a:fld>
            <a:endParaRPr lang="en-US"/>
          </a:p>
        </p:txBody>
      </p:sp>
    </p:spTree>
    <p:extLst>
      <p:ext uri="{BB962C8B-B14F-4D97-AF65-F5344CB8AC3E}">
        <p14:creationId xmlns:p14="http://schemas.microsoft.com/office/powerpoint/2010/main" val="30687354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kern="0" dirty="0">
                <a:effectLst/>
                <a:latin typeface="Franklin Gothic Book" panose="020B0503020102020204" pitchFamily="34" charset="0"/>
                <a:ea typeface="Calibri" panose="020F0502020204030204" pitchFamily="34" charset="0"/>
                <a:cs typeface="Times New Roman" panose="02020603050405020304" pitchFamily="18" charset="0"/>
              </a:rPr>
              <a:t>LGBT+ includes people questioning their gender identity or sexual orientation.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0" dirty="0">
                <a:effectLst/>
                <a:latin typeface="Franklin Gothic Book" panose="020B0503020102020204" pitchFamily="34" charset="0"/>
                <a:ea typeface="Calibri" panose="020F0502020204030204" pitchFamily="34" charset="0"/>
                <a:cs typeface="Times New Roman" panose="02020603050405020304" pitchFamily="18" charset="0"/>
              </a:rPr>
              <a:t>It can also include allies of LGBT+ people.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0" dirty="0">
                <a:effectLst/>
                <a:latin typeface="Franklin Gothic Book" panose="020B0503020102020204" pitchFamily="34" charset="0"/>
                <a:ea typeface="Calibri" panose="020F0502020204030204" pitchFamily="34" charset="0"/>
                <a:cs typeface="Times New Roman" panose="02020603050405020304" pitchFamily="18" charset="0"/>
              </a:rPr>
              <a:t>For Key Stages 3, 4 and 5, you may want to use more specific vocabulary. Pride in London define LGBT+ as </a:t>
            </a:r>
            <a:r>
              <a:rPr lang="en-GB" sz="1800" kern="0" dirty="0">
                <a:effectLst/>
                <a:latin typeface="Franklin Gothic Book" panose="020B0503020102020204" pitchFamily="34" charset="0"/>
                <a:ea typeface="Calibri" panose="020F0502020204030204" pitchFamily="34" charset="0"/>
                <a:cs typeface="Calibri" panose="020F0502020204030204" pitchFamily="34" charset="0"/>
              </a:rPr>
              <a:t>l</a:t>
            </a:r>
            <a:r>
              <a:rPr lang="en-GB" sz="1800" kern="0" dirty="0">
                <a:solidFill>
                  <a:srgbClr val="000000"/>
                </a:solidFill>
                <a:effectLst/>
                <a:latin typeface="Franklin Gothic Book" panose="020B0503020102020204" pitchFamily="34" charset="0"/>
                <a:ea typeface="Calibri" panose="020F0502020204030204" pitchFamily="34" charset="0"/>
                <a:cs typeface="Calibri" panose="020F0502020204030204" pitchFamily="34" charset="0"/>
              </a:rPr>
              <a:t>esbian, gay, bisexual, trans, queer, questioning, intersex, non-binary, asexual, polysexual, genderqueer, and gender variant.</a:t>
            </a:r>
            <a:r>
              <a:rPr lang="en-GB" sz="1800" kern="100" dirty="0">
                <a:effectLst/>
                <a:latin typeface="Franklin Gothic Book" panose="020B0503020102020204" pitchFamily="34" charset="0"/>
                <a:ea typeface="Calibri" panose="020F0502020204030204" pitchFamily="34" charset="0"/>
                <a:cs typeface="Times New Roman" panose="02020603050405020304" pitchFamily="18" charset="0"/>
              </a:rPr>
              <a:t> </a:t>
            </a:r>
            <a:r>
              <a:rPr lang="en-GB" sz="1800" i="1" kern="100" dirty="0">
                <a:effectLst/>
                <a:latin typeface="Franklin Gothic Book" panose="020B0503020102020204" pitchFamily="34" charset="0"/>
                <a:ea typeface="Calibri" panose="020F0502020204030204" pitchFamily="34" charset="0"/>
                <a:cs typeface="Times New Roman" panose="02020603050405020304" pitchFamily="18" charset="0"/>
              </a:rPr>
              <a:t>Reference: </a:t>
            </a:r>
            <a:r>
              <a:rPr lang="en-GB" sz="1800" i="1" u="sng" kern="0" dirty="0">
                <a:solidFill>
                  <a:srgbClr val="636363"/>
                </a:solidFill>
                <a:effectLst/>
                <a:latin typeface="Franklin Gothic Book" panose="020B0503020102020204" pitchFamily="34" charset="0"/>
                <a:ea typeface="Calibri" panose="020F0502020204030204" pitchFamily="34" charset="0"/>
                <a:cs typeface="Calibri" panose="020F0502020204030204" pitchFamily="34" charset="0"/>
                <a:hlinkClick r:id="rId3"/>
              </a:rPr>
              <a:t>https://prideinlondon.org/about-us</a:t>
            </a:r>
            <a:r>
              <a:rPr lang="en-GB" sz="1800" i="1" kern="0" dirty="0">
                <a:effectLst/>
                <a:latin typeface="Franklin Gothic Book" panose="020B0503020102020204" pitchFamily="34" charset="0"/>
                <a:ea typeface="Calibri" panose="020F0502020204030204" pitchFamily="34" charset="0"/>
                <a:cs typeface="Times New Roman" panose="02020603050405020304" pitchFamily="18" charset="0"/>
              </a:rPr>
              <a:t>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b="1" kern="100" dirty="0">
                <a:effectLst/>
                <a:latin typeface="Franklin Gothic Book" panose="020B0503020102020204" pitchFamily="34" charset="0"/>
                <a:ea typeface="Calibri" panose="020F0502020204030204" pitchFamily="34" charset="0"/>
                <a:cs typeface="Times New Roman" panose="02020603050405020304" pitchFamily="18" charset="0"/>
              </a:rPr>
              <a:t>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Franklin Gothic Book" panose="020B0503020102020204" pitchFamily="34" charset="0"/>
                <a:ea typeface="Calibri" panose="020F0502020204030204" pitchFamily="34" charset="0"/>
                <a:cs typeface="Times New Roman" panose="02020603050405020304" pitchFamily="18" charset="0"/>
              </a:rPr>
              <a:t>Remind the students of the need to be respectful to each other, and others, during (and after) the assembly, and the need to use thoughtful, respectful vocabulary and where possible correct terminology when discussing issues raised.  Reinforce this message throughout the session, reflecting on the school values and code of conduct if need be.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2FD2CE56-DA1C-4EDE-B32A-CA98889B4069}" type="slidenum">
              <a:rPr lang="en-US" smtClean="0"/>
              <a:t>4</a:t>
            </a:fld>
            <a:endParaRPr lang="en-US"/>
          </a:p>
        </p:txBody>
      </p:sp>
    </p:spTree>
    <p:extLst>
      <p:ext uri="{BB962C8B-B14F-4D97-AF65-F5344CB8AC3E}">
        <p14:creationId xmlns:p14="http://schemas.microsoft.com/office/powerpoint/2010/main" val="2993439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00" dirty="0">
                <a:effectLst/>
                <a:latin typeface="Franklin Gothic Book" panose="020B0503020102020204" pitchFamily="34" charset="0"/>
                <a:ea typeface="Calibri" panose="020F0502020204030204" pitchFamily="34" charset="0"/>
                <a:cs typeface="Times New Roman" panose="02020603050405020304" pitchFamily="18" charset="0"/>
              </a:rPr>
              <a:t>Share the Pride in London facts with the students to provide some context and history.</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2FD2CE56-DA1C-4EDE-B32A-CA98889B4069}" type="slidenum">
              <a:rPr lang="en-US" smtClean="0"/>
              <a:t>5</a:t>
            </a:fld>
            <a:endParaRPr lang="en-US"/>
          </a:p>
        </p:txBody>
      </p:sp>
    </p:spTree>
    <p:extLst>
      <p:ext uri="{BB962C8B-B14F-4D97-AF65-F5344CB8AC3E}">
        <p14:creationId xmlns:p14="http://schemas.microsoft.com/office/powerpoint/2010/main" val="42547243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kern="0" dirty="0">
                <a:effectLst/>
                <a:latin typeface="Franklin Gothic Book" panose="020B0503020102020204" pitchFamily="34" charset="0"/>
                <a:ea typeface="Calibri" panose="020F0502020204030204" pitchFamily="34" charset="0"/>
                <a:cs typeface="Times New Roman" panose="02020603050405020304" pitchFamily="18" charset="0"/>
              </a:rPr>
              <a:t>Using the information on the screen, explain the some of the reasons why Pride in London takes place.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0" dirty="0">
                <a:effectLst/>
                <a:latin typeface="Franklin Gothic Book" panose="020B0503020102020204" pitchFamily="34" charset="0"/>
                <a:ea typeface="Calibri" panose="020F0502020204030204" pitchFamily="34" charset="0"/>
                <a:cs typeface="Times New Roman" panose="02020603050405020304" pitchFamily="18" charset="0"/>
              </a:rPr>
              <a:t>Extra information to support the information on screen, suitable for Key Stages 3-5:</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0" dirty="0">
                <a:effectLst/>
                <a:latin typeface="Franklin Gothic Book" panose="020B0503020102020204" pitchFamily="34" charset="0"/>
                <a:ea typeface="Calibri" panose="020F0502020204030204" pitchFamily="34" charset="0"/>
                <a:cs typeface="Times New Roman" panose="02020603050405020304" pitchFamily="18" charset="0"/>
              </a:rPr>
              <a:t>Pride began as a protest against discrimination of LGBT+ people.  In the past, intolerance and violence towards the community was not unusual and so Pride Parades became a way to peacefully protest against this, eventually developing into the celebratory events we see today.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2FD2CE56-DA1C-4EDE-B32A-CA98889B4069}" type="slidenum">
              <a:rPr lang="en-US" smtClean="0"/>
              <a:t>6</a:t>
            </a:fld>
            <a:endParaRPr lang="en-US"/>
          </a:p>
        </p:txBody>
      </p:sp>
    </p:spTree>
    <p:extLst>
      <p:ext uri="{BB962C8B-B14F-4D97-AF65-F5344CB8AC3E}">
        <p14:creationId xmlns:p14="http://schemas.microsoft.com/office/powerpoint/2010/main" val="24996653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kern="100" dirty="0">
                <a:effectLst/>
                <a:latin typeface="Franklin Gothic Book" panose="020B0503020102020204" pitchFamily="34" charset="0"/>
                <a:ea typeface="Calibri" panose="020F0502020204030204" pitchFamily="34" charset="0"/>
                <a:cs typeface="Times New Roman" panose="02020603050405020304" pitchFamily="18" charset="0"/>
              </a:rPr>
              <a:t>Explain the values of Pride in London, adding additional information if required for Key Stage 2 students.  Ask students to remember these values for the end of the assembly.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800" dirty="0">
                <a:effectLst/>
                <a:latin typeface="Franklin Gothic Book" panose="020B0503020102020204" pitchFamily="34" charset="0"/>
                <a:ea typeface="Calibri" panose="020F0502020204030204" pitchFamily="34" charset="0"/>
                <a:cs typeface="Times New Roman" panose="02020603050405020304" pitchFamily="18" charset="0"/>
              </a:rPr>
              <a:t>Visibility – being seen (not feeling the need to hide)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800" dirty="0">
                <a:effectLst/>
                <a:latin typeface="Franklin Gothic Book" panose="020B0503020102020204" pitchFamily="34" charset="0"/>
                <a:ea typeface="Calibri" panose="020F0502020204030204" pitchFamily="34" charset="0"/>
                <a:cs typeface="Times New Roman" panose="02020603050405020304" pitchFamily="18" charset="0"/>
              </a:rPr>
              <a:t>Unity – Coming together</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Franklin Gothic Book" panose="020B0503020102020204" pitchFamily="34" charset="0"/>
                <a:ea typeface="Calibri" panose="020F0502020204030204" pitchFamily="34" charset="0"/>
                <a:cs typeface="Times New Roman" panose="02020603050405020304" pitchFamily="18" charset="0"/>
              </a:rPr>
              <a:t>Equality – Everybody having the same rights and opportunities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2FD2CE56-DA1C-4EDE-B32A-CA98889B4069}" type="slidenum">
              <a:rPr lang="en-US" smtClean="0"/>
              <a:t>7</a:t>
            </a:fld>
            <a:endParaRPr lang="en-US"/>
          </a:p>
        </p:txBody>
      </p:sp>
    </p:spTree>
    <p:extLst>
      <p:ext uri="{BB962C8B-B14F-4D97-AF65-F5344CB8AC3E}">
        <p14:creationId xmlns:p14="http://schemas.microsoft.com/office/powerpoint/2010/main" val="26344317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kern="100" dirty="0">
                <a:effectLst/>
                <a:latin typeface="Franklin Gothic Book" panose="020B0503020102020204" pitchFamily="34" charset="0"/>
                <a:ea typeface="Calibri" panose="020F0502020204030204" pitchFamily="34" charset="0"/>
                <a:cs typeface="Times New Roman" panose="02020603050405020304" pitchFamily="18" charset="0"/>
              </a:rPr>
              <a:t>Ask students to come up with at least three different words to describe the scenes on the screen.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Franklin Gothic Book" panose="020B0503020102020204" pitchFamily="34" charset="0"/>
                <a:ea typeface="Calibri" panose="020F0502020204030204" pitchFamily="34" charset="0"/>
                <a:cs typeface="Times New Roman" panose="02020603050405020304" pitchFamily="18" charset="0"/>
              </a:rPr>
              <a:t>This could be an individual reflective task, or you could ask students to think silently on their own and then put their hands up/cold call.</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2FD2CE56-DA1C-4EDE-B32A-CA98889B4069}" type="slidenum">
              <a:rPr lang="en-US" smtClean="0"/>
              <a:t>8</a:t>
            </a:fld>
            <a:endParaRPr lang="en-US"/>
          </a:p>
        </p:txBody>
      </p:sp>
    </p:spTree>
    <p:extLst>
      <p:ext uri="{BB962C8B-B14F-4D97-AF65-F5344CB8AC3E}">
        <p14:creationId xmlns:p14="http://schemas.microsoft.com/office/powerpoint/2010/main" val="24491096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kern="100" dirty="0">
                <a:effectLst/>
                <a:latin typeface="Franklin Gothic Book" panose="020B0503020102020204" pitchFamily="34" charset="0"/>
                <a:ea typeface="Calibri" panose="020F0502020204030204" pitchFamily="34" charset="0"/>
                <a:cs typeface="Times New Roman" panose="02020603050405020304" pitchFamily="18" charset="0"/>
              </a:rPr>
              <a:t>Read out the vocabulary on the screen, asking students to reflect if these are similar words to their thinking.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800" dirty="0">
                <a:effectLst/>
                <a:latin typeface="Franklin Gothic Book" panose="020B0503020102020204" pitchFamily="34" charset="0"/>
                <a:ea typeface="Calibri" panose="020F0502020204030204" pitchFamily="34" charset="0"/>
                <a:cs typeface="Times New Roman" panose="02020603050405020304" pitchFamily="18" charset="0"/>
              </a:rPr>
              <a:t>Ask Key Stage 2 students: What is it like / might it be like at the Pride in London Parade?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800" dirty="0">
                <a:effectLst/>
                <a:latin typeface="Franklin Gothic Book" panose="020B0503020102020204" pitchFamily="34" charset="0"/>
                <a:ea typeface="Calibri" panose="020F0502020204030204" pitchFamily="34" charset="0"/>
                <a:cs typeface="Times New Roman" panose="02020603050405020304" pitchFamily="18" charset="0"/>
              </a:rPr>
              <a:t>Ask Key Stage 3 students: Why are these descriptions associated with Pride in London?  Why is this important for the Pride in London Parade?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Franklin Gothic Book" panose="020B0503020102020204" pitchFamily="34" charset="0"/>
                <a:ea typeface="Calibri" panose="020F0502020204030204" pitchFamily="34" charset="0"/>
                <a:cs typeface="Times New Roman" panose="02020603050405020304" pitchFamily="18" charset="0"/>
              </a:rPr>
              <a:t>Ask Key Stage 4-5 students: How do these descriptions reflect the meaning and values of Pride in London?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Franklin Gothic Book" panose="020B0503020102020204" pitchFamily="34" charset="0"/>
                <a:ea typeface="Calibri" panose="020F0502020204030204" pitchFamily="34" charset="0"/>
                <a:cs typeface="Times New Roman" panose="02020603050405020304" pitchFamily="18" charset="0"/>
              </a:rPr>
              <a:t>Depending on delivery style, you could ask students to think silently on their own and then put their hands up/cold call, or first discuss with the people around them and then share with you.</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2FD2CE56-DA1C-4EDE-B32A-CA98889B4069}" type="slidenum">
              <a:rPr lang="en-US" smtClean="0"/>
              <a:t>9</a:t>
            </a:fld>
            <a:endParaRPr lang="en-US"/>
          </a:p>
        </p:txBody>
      </p:sp>
    </p:spTree>
    <p:extLst>
      <p:ext uri="{BB962C8B-B14F-4D97-AF65-F5344CB8AC3E}">
        <p14:creationId xmlns:p14="http://schemas.microsoft.com/office/powerpoint/2010/main" val="61419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6A0DAF-DCA9-B1F1-EB79-08EE6993DBD7}"/>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AF2EE1B1-BB73-B73F-E64C-B2E7CE81A15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6861C078-4847-1CCD-E53C-52D291190354}"/>
              </a:ext>
            </a:extLst>
          </p:cNvPr>
          <p:cNvSpPr>
            <a:spLocks noGrp="1"/>
          </p:cNvSpPr>
          <p:nvPr>
            <p:ph type="dt" sz="half" idx="10"/>
          </p:nvPr>
        </p:nvSpPr>
        <p:spPr/>
        <p:txBody>
          <a:bodyPr/>
          <a:lstStyle/>
          <a:p>
            <a:fld id="{65CF18F3-330F-3E47-9925-292895DEB01B}" type="datetimeFigureOut">
              <a:rPr lang="en-US" smtClean="0"/>
              <a:t>6/6/2023</a:t>
            </a:fld>
            <a:endParaRPr lang="en-US"/>
          </a:p>
        </p:txBody>
      </p:sp>
      <p:sp>
        <p:nvSpPr>
          <p:cNvPr id="5" name="Footer Placeholder 4">
            <a:extLst>
              <a:ext uri="{FF2B5EF4-FFF2-40B4-BE49-F238E27FC236}">
                <a16:creationId xmlns:a16="http://schemas.microsoft.com/office/drawing/2014/main" id="{98A62988-E6E6-C425-767B-4D896862E71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C845333-9B39-F1CF-1839-53E2C9CD809D}"/>
              </a:ext>
            </a:extLst>
          </p:cNvPr>
          <p:cNvSpPr>
            <a:spLocks noGrp="1"/>
          </p:cNvSpPr>
          <p:nvPr>
            <p:ph type="sldNum" sz="quarter" idx="12"/>
          </p:nvPr>
        </p:nvSpPr>
        <p:spPr/>
        <p:txBody>
          <a:bodyPr/>
          <a:lstStyle/>
          <a:p>
            <a:fld id="{AFD3A32D-5E24-C24A-8D83-135B0F3A76B5}" type="slidenum">
              <a:rPr lang="en-US" smtClean="0"/>
              <a:t>‹#›</a:t>
            </a:fld>
            <a:endParaRPr lang="en-US"/>
          </a:p>
        </p:txBody>
      </p:sp>
    </p:spTree>
    <p:extLst>
      <p:ext uri="{BB962C8B-B14F-4D97-AF65-F5344CB8AC3E}">
        <p14:creationId xmlns:p14="http://schemas.microsoft.com/office/powerpoint/2010/main" val="6039705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33E009-8F17-4743-1BCA-3AED3B39789F}"/>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411DC581-16E4-50A7-AF84-3FE2374E7463}"/>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F6FF444-0A6C-36F1-8BF6-B6A70C57E1E8}"/>
              </a:ext>
            </a:extLst>
          </p:cNvPr>
          <p:cNvSpPr>
            <a:spLocks noGrp="1"/>
          </p:cNvSpPr>
          <p:nvPr>
            <p:ph type="dt" sz="half" idx="10"/>
          </p:nvPr>
        </p:nvSpPr>
        <p:spPr/>
        <p:txBody>
          <a:bodyPr/>
          <a:lstStyle/>
          <a:p>
            <a:fld id="{65CF18F3-330F-3E47-9925-292895DEB01B}" type="datetimeFigureOut">
              <a:rPr lang="en-US" smtClean="0"/>
              <a:t>6/6/2023</a:t>
            </a:fld>
            <a:endParaRPr lang="en-US"/>
          </a:p>
        </p:txBody>
      </p:sp>
      <p:sp>
        <p:nvSpPr>
          <p:cNvPr id="5" name="Footer Placeholder 4">
            <a:extLst>
              <a:ext uri="{FF2B5EF4-FFF2-40B4-BE49-F238E27FC236}">
                <a16:creationId xmlns:a16="http://schemas.microsoft.com/office/drawing/2014/main" id="{BF57D822-B17F-85FC-C2D2-3B53D53F2C2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DEF52A2-2994-AC8B-67C8-D8DCF9ABB3D8}"/>
              </a:ext>
            </a:extLst>
          </p:cNvPr>
          <p:cNvSpPr>
            <a:spLocks noGrp="1"/>
          </p:cNvSpPr>
          <p:nvPr>
            <p:ph type="sldNum" sz="quarter" idx="12"/>
          </p:nvPr>
        </p:nvSpPr>
        <p:spPr/>
        <p:txBody>
          <a:bodyPr/>
          <a:lstStyle/>
          <a:p>
            <a:fld id="{AFD3A32D-5E24-C24A-8D83-135B0F3A76B5}" type="slidenum">
              <a:rPr lang="en-US" smtClean="0"/>
              <a:t>‹#›</a:t>
            </a:fld>
            <a:endParaRPr lang="en-US"/>
          </a:p>
        </p:txBody>
      </p:sp>
    </p:spTree>
    <p:extLst>
      <p:ext uri="{BB962C8B-B14F-4D97-AF65-F5344CB8AC3E}">
        <p14:creationId xmlns:p14="http://schemas.microsoft.com/office/powerpoint/2010/main" val="234863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A492F5C-6DE5-01BD-F137-AB951875D0C9}"/>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1B6C0B1B-C119-6685-0291-A89A990154CE}"/>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BBAAE305-7342-9D2D-C637-42422995A03E}"/>
              </a:ext>
            </a:extLst>
          </p:cNvPr>
          <p:cNvSpPr>
            <a:spLocks noGrp="1"/>
          </p:cNvSpPr>
          <p:nvPr>
            <p:ph type="dt" sz="half" idx="10"/>
          </p:nvPr>
        </p:nvSpPr>
        <p:spPr/>
        <p:txBody>
          <a:bodyPr/>
          <a:lstStyle/>
          <a:p>
            <a:fld id="{65CF18F3-330F-3E47-9925-292895DEB01B}" type="datetimeFigureOut">
              <a:rPr lang="en-US" smtClean="0"/>
              <a:t>6/6/2023</a:t>
            </a:fld>
            <a:endParaRPr lang="en-US"/>
          </a:p>
        </p:txBody>
      </p:sp>
      <p:sp>
        <p:nvSpPr>
          <p:cNvPr id="5" name="Footer Placeholder 4">
            <a:extLst>
              <a:ext uri="{FF2B5EF4-FFF2-40B4-BE49-F238E27FC236}">
                <a16:creationId xmlns:a16="http://schemas.microsoft.com/office/drawing/2014/main" id="{9111A24D-DAD7-6C17-B49A-9AFEB08F47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CB2A76F-9C19-4E71-9AB8-681411D9E059}"/>
              </a:ext>
            </a:extLst>
          </p:cNvPr>
          <p:cNvSpPr>
            <a:spLocks noGrp="1"/>
          </p:cNvSpPr>
          <p:nvPr>
            <p:ph type="sldNum" sz="quarter" idx="12"/>
          </p:nvPr>
        </p:nvSpPr>
        <p:spPr/>
        <p:txBody>
          <a:bodyPr/>
          <a:lstStyle/>
          <a:p>
            <a:fld id="{AFD3A32D-5E24-C24A-8D83-135B0F3A76B5}" type="slidenum">
              <a:rPr lang="en-US" smtClean="0"/>
              <a:t>‹#›</a:t>
            </a:fld>
            <a:endParaRPr lang="en-US"/>
          </a:p>
        </p:txBody>
      </p:sp>
    </p:spTree>
    <p:extLst>
      <p:ext uri="{BB962C8B-B14F-4D97-AF65-F5344CB8AC3E}">
        <p14:creationId xmlns:p14="http://schemas.microsoft.com/office/powerpoint/2010/main" val="17716238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F487E1-C32D-C388-E020-171182207CBC}"/>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5CCF5D7B-40AB-19CF-16B9-F8B550BFA165}"/>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85D4E4CA-0A3E-B343-9EE1-D52D65598B36}"/>
              </a:ext>
            </a:extLst>
          </p:cNvPr>
          <p:cNvSpPr>
            <a:spLocks noGrp="1"/>
          </p:cNvSpPr>
          <p:nvPr>
            <p:ph type="dt" sz="half" idx="10"/>
          </p:nvPr>
        </p:nvSpPr>
        <p:spPr/>
        <p:txBody>
          <a:bodyPr/>
          <a:lstStyle/>
          <a:p>
            <a:fld id="{65CF18F3-330F-3E47-9925-292895DEB01B}" type="datetimeFigureOut">
              <a:rPr lang="en-US" smtClean="0"/>
              <a:t>6/6/2023</a:t>
            </a:fld>
            <a:endParaRPr lang="en-US"/>
          </a:p>
        </p:txBody>
      </p:sp>
      <p:sp>
        <p:nvSpPr>
          <p:cNvPr id="5" name="Footer Placeholder 4">
            <a:extLst>
              <a:ext uri="{FF2B5EF4-FFF2-40B4-BE49-F238E27FC236}">
                <a16:creationId xmlns:a16="http://schemas.microsoft.com/office/drawing/2014/main" id="{0AD1524F-38B0-F62F-3E9A-B0B8B167569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BF7C0F9-DD9D-D7B2-35B3-B840DF501CD5}"/>
              </a:ext>
            </a:extLst>
          </p:cNvPr>
          <p:cNvSpPr>
            <a:spLocks noGrp="1"/>
          </p:cNvSpPr>
          <p:nvPr>
            <p:ph type="sldNum" sz="quarter" idx="12"/>
          </p:nvPr>
        </p:nvSpPr>
        <p:spPr/>
        <p:txBody>
          <a:bodyPr/>
          <a:lstStyle/>
          <a:p>
            <a:fld id="{AFD3A32D-5E24-C24A-8D83-135B0F3A76B5}" type="slidenum">
              <a:rPr lang="en-US" smtClean="0"/>
              <a:t>‹#›</a:t>
            </a:fld>
            <a:endParaRPr lang="en-US"/>
          </a:p>
        </p:txBody>
      </p:sp>
    </p:spTree>
    <p:extLst>
      <p:ext uri="{BB962C8B-B14F-4D97-AF65-F5344CB8AC3E}">
        <p14:creationId xmlns:p14="http://schemas.microsoft.com/office/powerpoint/2010/main" val="19487000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D4A0B4-C9A8-45B2-115D-6A759E96F7EB}"/>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762AB2F4-C8EB-B717-59E0-51EBDA33C2E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E1C92990-7CA6-A430-256B-C1F723E4C19E}"/>
              </a:ext>
            </a:extLst>
          </p:cNvPr>
          <p:cNvSpPr>
            <a:spLocks noGrp="1"/>
          </p:cNvSpPr>
          <p:nvPr>
            <p:ph type="dt" sz="half" idx="10"/>
          </p:nvPr>
        </p:nvSpPr>
        <p:spPr/>
        <p:txBody>
          <a:bodyPr/>
          <a:lstStyle/>
          <a:p>
            <a:fld id="{65CF18F3-330F-3E47-9925-292895DEB01B}" type="datetimeFigureOut">
              <a:rPr lang="en-US" smtClean="0"/>
              <a:t>6/6/2023</a:t>
            </a:fld>
            <a:endParaRPr lang="en-US"/>
          </a:p>
        </p:txBody>
      </p:sp>
      <p:sp>
        <p:nvSpPr>
          <p:cNvPr id="5" name="Footer Placeholder 4">
            <a:extLst>
              <a:ext uri="{FF2B5EF4-FFF2-40B4-BE49-F238E27FC236}">
                <a16:creationId xmlns:a16="http://schemas.microsoft.com/office/drawing/2014/main" id="{198CF34C-84C4-3833-1E05-D8B117E92CA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B3D11BE-6B26-3980-C0A2-E8E08B5838B6}"/>
              </a:ext>
            </a:extLst>
          </p:cNvPr>
          <p:cNvSpPr>
            <a:spLocks noGrp="1"/>
          </p:cNvSpPr>
          <p:nvPr>
            <p:ph type="sldNum" sz="quarter" idx="12"/>
          </p:nvPr>
        </p:nvSpPr>
        <p:spPr/>
        <p:txBody>
          <a:bodyPr/>
          <a:lstStyle/>
          <a:p>
            <a:fld id="{AFD3A32D-5E24-C24A-8D83-135B0F3A76B5}" type="slidenum">
              <a:rPr lang="en-US" smtClean="0"/>
              <a:t>‹#›</a:t>
            </a:fld>
            <a:endParaRPr lang="en-US"/>
          </a:p>
        </p:txBody>
      </p:sp>
    </p:spTree>
    <p:extLst>
      <p:ext uri="{BB962C8B-B14F-4D97-AF65-F5344CB8AC3E}">
        <p14:creationId xmlns:p14="http://schemas.microsoft.com/office/powerpoint/2010/main" val="8890869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9597CA-F4AD-A57B-8EE3-A06D5E9CA2FD}"/>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D9CEE1D-A967-872D-5BA0-36418995C614}"/>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E1EC4958-C925-F4C8-ACA0-876570C9E452}"/>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4A0CBA3-3A9B-6077-7682-DF083D03FECF}"/>
              </a:ext>
            </a:extLst>
          </p:cNvPr>
          <p:cNvSpPr>
            <a:spLocks noGrp="1"/>
          </p:cNvSpPr>
          <p:nvPr>
            <p:ph type="dt" sz="half" idx="10"/>
          </p:nvPr>
        </p:nvSpPr>
        <p:spPr/>
        <p:txBody>
          <a:bodyPr/>
          <a:lstStyle/>
          <a:p>
            <a:fld id="{65CF18F3-330F-3E47-9925-292895DEB01B}" type="datetimeFigureOut">
              <a:rPr lang="en-US" smtClean="0"/>
              <a:t>6/6/2023</a:t>
            </a:fld>
            <a:endParaRPr lang="en-US"/>
          </a:p>
        </p:txBody>
      </p:sp>
      <p:sp>
        <p:nvSpPr>
          <p:cNvPr id="6" name="Footer Placeholder 5">
            <a:extLst>
              <a:ext uri="{FF2B5EF4-FFF2-40B4-BE49-F238E27FC236}">
                <a16:creationId xmlns:a16="http://schemas.microsoft.com/office/drawing/2014/main" id="{DE8C1D87-23D3-6364-61B9-FEF627C6613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53607D5-8D74-6212-8335-8A09F7B73F2C}"/>
              </a:ext>
            </a:extLst>
          </p:cNvPr>
          <p:cNvSpPr>
            <a:spLocks noGrp="1"/>
          </p:cNvSpPr>
          <p:nvPr>
            <p:ph type="sldNum" sz="quarter" idx="12"/>
          </p:nvPr>
        </p:nvSpPr>
        <p:spPr/>
        <p:txBody>
          <a:bodyPr/>
          <a:lstStyle/>
          <a:p>
            <a:fld id="{AFD3A32D-5E24-C24A-8D83-135B0F3A76B5}" type="slidenum">
              <a:rPr lang="en-US" smtClean="0"/>
              <a:t>‹#›</a:t>
            </a:fld>
            <a:endParaRPr lang="en-US"/>
          </a:p>
        </p:txBody>
      </p:sp>
    </p:spTree>
    <p:extLst>
      <p:ext uri="{BB962C8B-B14F-4D97-AF65-F5344CB8AC3E}">
        <p14:creationId xmlns:p14="http://schemas.microsoft.com/office/powerpoint/2010/main" val="35012523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002A2A-DCCC-C814-F006-9A79A8351EB8}"/>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4C04E134-5345-8051-77DB-4CFE5C81AF2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3C1B2E51-135B-9CFE-7736-E6EF2726DA88}"/>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28A61313-0373-FFB3-984C-265D9E89522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DAAB2360-7921-6F24-B1E7-A4801EE0F468}"/>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B970425F-9884-2875-9F80-63EF96D18B25}"/>
              </a:ext>
            </a:extLst>
          </p:cNvPr>
          <p:cNvSpPr>
            <a:spLocks noGrp="1"/>
          </p:cNvSpPr>
          <p:nvPr>
            <p:ph type="dt" sz="half" idx="10"/>
          </p:nvPr>
        </p:nvSpPr>
        <p:spPr/>
        <p:txBody>
          <a:bodyPr/>
          <a:lstStyle/>
          <a:p>
            <a:fld id="{65CF18F3-330F-3E47-9925-292895DEB01B}" type="datetimeFigureOut">
              <a:rPr lang="en-US" smtClean="0"/>
              <a:t>6/6/2023</a:t>
            </a:fld>
            <a:endParaRPr lang="en-US"/>
          </a:p>
        </p:txBody>
      </p:sp>
      <p:sp>
        <p:nvSpPr>
          <p:cNvPr id="8" name="Footer Placeholder 7">
            <a:extLst>
              <a:ext uri="{FF2B5EF4-FFF2-40B4-BE49-F238E27FC236}">
                <a16:creationId xmlns:a16="http://schemas.microsoft.com/office/drawing/2014/main" id="{75F4FF51-1C02-5CCD-3A0D-0515F02DF3E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4EBEE7E-E73E-18B3-68A8-B85361C92333}"/>
              </a:ext>
            </a:extLst>
          </p:cNvPr>
          <p:cNvSpPr>
            <a:spLocks noGrp="1"/>
          </p:cNvSpPr>
          <p:nvPr>
            <p:ph type="sldNum" sz="quarter" idx="12"/>
          </p:nvPr>
        </p:nvSpPr>
        <p:spPr/>
        <p:txBody>
          <a:bodyPr/>
          <a:lstStyle/>
          <a:p>
            <a:fld id="{AFD3A32D-5E24-C24A-8D83-135B0F3A76B5}" type="slidenum">
              <a:rPr lang="en-US" smtClean="0"/>
              <a:t>‹#›</a:t>
            </a:fld>
            <a:endParaRPr lang="en-US"/>
          </a:p>
        </p:txBody>
      </p:sp>
    </p:spTree>
    <p:extLst>
      <p:ext uri="{BB962C8B-B14F-4D97-AF65-F5344CB8AC3E}">
        <p14:creationId xmlns:p14="http://schemas.microsoft.com/office/powerpoint/2010/main" val="17565829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56E9DD-0690-6E04-DC86-89C7D09DB48B}"/>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2FD8AD9C-5E09-FF76-7FC8-7DE112FC32CD}"/>
              </a:ext>
            </a:extLst>
          </p:cNvPr>
          <p:cNvSpPr>
            <a:spLocks noGrp="1"/>
          </p:cNvSpPr>
          <p:nvPr>
            <p:ph type="dt" sz="half" idx="10"/>
          </p:nvPr>
        </p:nvSpPr>
        <p:spPr/>
        <p:txBody>
          <a:bodyPr/>
          <a:lstStyle/>
          <a:p>
            <a:fld id="{65CF18F3-330F-3E47-9925-292895DEB01B}" type="datetimeFigureOut">
              <a:rPr lang="en-US" smtClean="0"/>
              <a:t>6/6/2023</a:t>
            </a:fld>
            <a:endParaRPr lang="en-US"/>
          </a:p>
        </p:txBody>
      </p:sp>
      <p:sp>
        <p:nvSpPr>
          <p:cNvPr id="4" name="Footer Placeholder 3">
            <a:extLst>
              <a:ext uri="{FF2B5EF4-FFF2-40B4-BE49-F238E27FC236}">
                <a16:creationId xmlns:a16="http://schemas.microsoft.com/office/drawing/2014/main" id="{F9E4E39C-8054-2513-ECE5-ADC3ADE1F15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9CAB5D6-EB09-B427-BBE8-FF68E7FFD234}"/>
              </a:ext>
            </a:extLst>
          </p:cNvPr>
          <p:cNvSpPr>
            <a:spLocks noGrp="1"/>
          </p:cNvSpPr>
          <p:nvPr>
            <p:ph type="sldNum" sz="quarter" idx="12"/>
          </p:nvPr>
        </p:nvSpPr>
        <p:spPr/>
        <p:txBody>
          <a:bodyPr/>
          <a:lstStyle/>
          <a:p>
            <a:fld id="{AFD3A32D-5E24-C24A-8D83-135B0F3A76B5}" type="slidenum">
              <a:rPr lang="en-US" smtClean="0"/>
              <a:t>‹#›</a:t>
            </a:fld>
            <a:endParaRPr lang="en-US"/>
          </a:p>
        </p:txBody>
      </p:sp>
    </p:spTree>
    <p:extLst>
      <p:ext uri="{BB962C8B-B14F-4D97-AF65-F5344CB8AC3E}">
        <p14:creationId xmlns:p14="http://schemas.microsoft.com/office/powerpoint/2010/main" val="9037224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E5433D5-43A1-9937-E655-9D1CFB7985F0}"/>
              </a:ext>
            </a:extLst>
          </p:cNvPr>
          <p:cNvSpPr>
            <a:spLocks noGrp="1"/>
          </p:cNvSpPr>
          <p:nvPr>
            <p:ph type="dt" sz="half" idx="10"/>
          </p:nvPr>
        </p:nvSpPr>
        <p:spPr/>
        <p:txBody>
          <a:bodyPr/>
          <a:lstStyle/>
          <a:p>
            <a:fld id="{65CF18F3-330F-3E47-9925-292895DEB01B}" type="datetimeFigureOut">
              <a:rPr lang="en-US" smtClean="0"/>
              <a:t>6/6/2023</a:t>
            </a:fld>
            <a:endParaRPr lang="en-US"/>
          </a:p>
        </p:txBody>
      </p:sp>
      <p:sp>
        <p:nvSpPr>
          <p:cNvPr id="3" name="Footer Placeholder 2">
            <a:extLst>
              <a:ext uri="{FF2B5EF4-FFF2-40B4-BE49-F238E27FC236}">
                <a16:creationId xmlns:a16="http://schemas.microsoft.com/office/drawing/2014/main" id="{DB33E3AC-D3C0-4AB4-5317-246863EE840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35EDF63-C703-BE45-38FC-459336209837}"/>
              </a:ext>
            </a:extLst>
          </p:cNvPr>
          <p:cNvSpPr>
            <a:spLocks noGrp="1"/>
          </p:cNvSpPr>
          <p:nvPr>
            <p:ph type="sldNum" sz="quarter" idx="12"/>
          </p:nvPr>
        </p:nvSpPr>
        <p:spPr/>
        <p:txBody>
          <a:bodyPr/>
          <a:lstStyle/>
          <a:p>
            <a:fld id="{AFD3A32D-5E24-C24A-8D83-135B0F3A76B5}" type="slidenum">
              <a:rPr lang="en-US" smtClean="0"/>
              <a:t>‹#›</a:t>
            </a:fld>
            <a:endParaRPr lang="en-US"/>
          </a:p>
        </p:txBody>
      </p:sp>
    </p:spTree>
    <p:extLst>
      <p:ext uri="{BB962C8B-B14F-4D97-AF65-F5344CB8AC3E}">
        <p14:creationId xmlns:p14="http://schemas.microsoft.com/office/powerpoint/2010/main" val="13196987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296B86-A050-91DE-FD86-50C068219B55}"/>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E36E63EA-88A6-BFB1-EA8C-88CB260F090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92DFED52-5724-4436-A4CB-C667464B1B1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86C97972-E045-FFFE-F596-58EE3D6CC603}"/>
              </a:ext>
            </a:extLst>
          </p:cNvPr>
          <p:cNvSpPr>
            <a:spLocks noGrp="1"/>
          </p:cNvSpPr>
          <p:nvPr>
            <p:ph type="dt" sz="half" idx="10"/>
          </p:nvPr>
        </p:nvSpPr>
        <p:spPr/>
        <p:txBody>
          <a:bodyPr/>
          <a:lstStyle/>
          <a:p>
            <a:fld id="{65CF18F3-330F-3E47-9925-292895DEB01B}" type="datetimeFigureOut">
              <a:rPr lang="en-US" smtClean="0"/>
              <a:t>6/6/2023</a:t>
            </a:fld>
            <a:endParaRPr lang="en-US"/>
          </a:p>
        </p:txBody>
      </p:sp>
      <p:sp>
        <p:nvSpPr>
          <p:cNvPr id="6" name="Footer Placeholder 5">
            <a:extLst>
              <a:ext uri="{FF2B5EF4-FFF2-40B4-BE49-F238E27FC236}">
                <a16:creationId xmlns:a16="http://schemas.microsoft.com/office/drawing/2014/main" id="{9553407D-2647-0142-021B-03C21DF462F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566BFF8-748C-685C-6F39-A6AED6C2E700}"/>
              </a:ext>
            </a:extLst>
          </p:cNvPr>
          <p:cNvSpPr>
            <a:spLocks noGrp="1"/>
          </p:cNvSpPr>
          <p:nvPr>
            <p:ph type="sldNum" sz="quarter" idx="12"/>
          </p:nvPr>
        </p:nvSpPr>
        <p:spPr/>
        <p:txBody>
          <a:bodyPr/>
          <a:lstStyle/>
          <a:p>
            <a:fld id="{AFD3A32D-5E24-C24A-8D83-135B0F3A76B5}" type="slidenum">
              <a:rPr lang="en-US" smtClean="0"/>
              <a:t>‹#›</a:t>
            </a:fld>
            <a:endParaRPr lang="en-US"/>
          </a:p>
        </p:txBody>
      </p:sp>
    </p:spTree>
    <p:extLst>
      <p:ext uri="{BB962C8B-B14F-4D97-AF65-F5344CB8AC3E}">
        <p14:creationId xmlns:p14="http://schemas.microsoft.com/office/powerpoint/2010/main" val="38846672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A58202-461D-316E-E10F-2ABE15033C3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A93EE611-8BCF-F6FD-4C7D-F156C165058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88B0BA8-7071-1D47-E412-0F88E2DE33D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926B94B-4A82-298C-1923-B6C7370550D2}"/>
              </a:ext>
            </a:extLst>
          </p:cNvPr>
          <p:cNvSpPr>
            <a:spLocks noGrp="1"/>
          </p:cNvSpPr>
          <p:nvPr>
            <p:ph type="dt" sz="half" idx="10"/>
          </p:nvPr>
        </p:nvSpPr>
        <p:spPr/>
        <p:txBody>
          <a:bodyPr/>
          <a:lstStyle/>
          <a:p>
            <a:fld id="{65CF18F3-330F-3E47-9925-292895DEB01B}" type="datetimeFigureOut">
              <a:rPr lang="en-US" smtClean="0"/>
              <a:t>6/6/2023</a:t>
            </a:fld>
            <a:endParaRPr lang="en-US"/>
          </a:p>
        </p:txBody>
      </p:sp>
      <p:sp>
        <p:nvSpPr>
          <p:cNvPr id="6" name="Footer Placeholder 5">
            <a:extLst>
              <a:ext uri="{FF2B5EF4-FFF2-40B4-BE49-F238E27FC236}">
                <a16:creationId xmlns:a16="http://schemas.microsoft.com/office/drawing/2014/main" id="{F0E48118-DB90-CCD6-BA9E-27CF39B0BFF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06B3EAD-44D0-2927-045C-AC1D11C60645}"/>
              </a:ext>
            </a:extLst>
          </p:cNvPr>
          <p:cNvSpPr>
            <a:spLocks noGrp="1"/>
          </p:cNvSpPr>
          <p:nvPr>
            <p:ph type="sldNum" sz="quarter" idx="12"/>
          </p:nvPr>
        </p:nvSpPr>
        <p:spPr/>
        <p:txBody>
          <a:bodyPr/>
          <a:lstStyle/>
          <a:p>
            <a:fld id="{AFD3A32D-5E24-C24A-8D83-135B0F3A76B5}" type="slidenum">
              <a:rPr lang="en-US" smtClean="0"/>
              <a:t>‹#›</a:t>
            </a:fld>
            <a:endParaRPr lang="en-US"/>
          </a:p>
        </p:txBody>
      </p:sp>
    </p:spTree>
    <p:extLst>
      <p:ext uri="{BB962C8B-B14F-4D97-AF65-F5344CB8AC3E}">
        <p14:creationId xmlns:p14="http://schemas.microsoft.com/office/powerpoint/2010/main" val="20341818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05BFBCD-2142-7668-5943-C864298C723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56FAD036-2A1E-EF2A-42DD-6E955FA3C5A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2D0513C7-1A27-E3AD-6447-AFEF7788E2C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5CF18F3-330F-3E47-9925-292895DEB01B}" type="datetimeFigureOut">
              <a:rPr lang="en-US" smtClean="0"/>
              <a:t>6/6/2023</a:t>
            </a:fld>
            <a:endParaRPr lang="en-US"/>
          </a:p>
        </p:txBody>
      </p:sp>
      <p:sp>
        <p:nvSpPr>
          <p:cNvPr id="5" name="Footer Placeholder 4">
            <a:extLst>
              <a:ext uri="{FF2B5EF4-FFF2-40B4-BE49-F238E27FC236}">
                <a16:creationId xmlns:a16="http://schemas.microsoft.com/office/drawing/2014/main" id="{1F78D559-6C4E-254B-5E5E-6CCD93D723A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47D78AA-2F48-D9E4-4D91-3B48395741D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FD3A32D-5E24-C24A-8D83-135B0F3A76B5}" type="slidenum">
              <a:rPr lang="en-US" smtClean="0"/>
              <a:t>‹#›</a:t>
            </a:fld>
            <a:endParaRPr lang="en-US"/>
          </a:p>
        </p:txBody>
      </p:sp>
    </p:spTree>
    <p:extLst>
      <p:ext uri="{BB962C8B-B14F-4D97-AF65-F5344CB8AC3E}">
        <p14:creationId xmlns:p14="http://schemas.microsoft.com/office/powerpoint/2010/main" val="11812254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a rainbow flag&#10;&#10;Description automatically generated with low confidence">
            <a:extLst>
              <a:ext uri="{FF2B5EF4-FFF2-40B4-BE49-F238E27FC236}">
                <a16:creationId xmlns:a16="http://schemas.microsoft.com/office/drawing/2014/main" id="{5C7580F5-9D96-4500-D538-75514C867DE9}"/>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21686419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C7580F5-9D96-4500-D538-75514C867DE9}"/>
              </a:ext>
            </a:extLst>
          </p:cNvPr>
          <p:cNvPicPr>
            <a:picLocks noChangeAspect="1"/>
          </p:cNvPicPr>
          <p:nvPr/>
        </p:nvPicPr>
        <p:blipFill>
          <a:blip r:embed="rId3"/>
          <a:srcRect/>
          <a:stretch/>
        </p:blipFill>
        <p:spPr>
          <a:xfrm>
            <a:off x="0" y="0"/>
            <a:ext cx="12192000" cy="6858000"/>
          </a:xfrm>
          <a:prstGeom prst="rect">
            <a:avLst/>
          </a:prstGeom>
        </p:spPr>
      </p:pic>
    </p:spTree>
    <p:extLst>
      <p:ext uri="{BB962C8B-B14F-4D97-AF65-F5344CB8AC3E}">
        <p14:creationId xmlns:p14="http://schemas.microsoft.com/office/powerpoint/2010/main" val="14299617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C7580F5-9D96-4500-D538-75514C867DE9}"/>
              </a:ext>
            </a:extLst>
          </p:cNvPr>
          <p:cNvPicPr>
            <a:picLocks noChangeAspect="1"/>
          </p:cNvPicPr>
          <p:nvPr/>
        </p:nvPicPr>
        <p:blipFill>
          <a:blip r:embed="rId3"/>
          <a:srcRect/>
          <a:stretch/>
        </p:blipFill>
        <p:spPr>
          <a:xfrm>
            <a:off x="0" y="0"/>
            <a:ext cx="12192000" cy="6858000"/>
          </a:xfrm>
          <a:prstGeom prst="rect">
            <a:avLst/>
          </a:prstGeom>
        </p:spPr>
      </p:pic>
    </p:spTree>
    <p:extLst>
      <p:ext uri="{BB962C8B-B14F-4D97-AF65-F5344CB8AC3E}">
        <p14:creationId xmlns:p14="http://schemas.microsoft.com/office/powerpoint/2010/main" val="30716827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C7580F5-9D96-4500-D538-75514C867DE9}"/>
              </a:ext>
            </a:extLst>
          </p:cNvPr>
          <p:cNvPicPr>
            <a:picLocks noChangeAspect="1"/>
          </p:cNvPicPr>
          <p:nvPr/>
        </p:nvPicPr>
        <p:blipFill>
          <a:blip r:embed="rId3"/>
          <a:srcRect/>
          <a:stretch/>
        </p:blipFill>
        <p:spPr>
          <a:xfrm>
            <a:off x="0" y="0"/>
            <a:ext cx="12192000" cy="6858000"/>
          </a:xfrm>
          <a:prstGeom prst="rect">
            <a:avLst/>
          </a:prstGeom>
        </p:spPr>
      </p:pic>
    </p:spTree>
    <p:extLst>
      <p:ext uri="{BB962C8B-B14F-4D97-AF65-F5344CB8AC3E}">
        <p14:creationId xmlns:p14="http://schemas.microsoft.com/office/powerpoint/2010/main" val="28791429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C7580F5-9D96-4500-D538-75514C867DE9}"/>
              </a:ext>
            </a:extLst>
          </p:cNvPr>
          <p:cNvPicPr>
            <a:picLocks noChangeAspect="1"/>
          </p:cNvPicPr>
          <p:nvPr/>
        </p:nvPicPr>
        <p:blipFill>
          <a:blip r:embed="rId3"/>
          <a:srcRect/>
          <a:stretch/>
        </p:blipFill>
        <p:spPr>
          <a:xfrm>
            <a:off x="0" y="0"/>
            <a:ext cx="12192000" cy="6858000"/>
          </a:xfrm>
          <a:prstGeom prst="rect">
            <a:avLst/>
          </a:prstGeom>
        </p:spPr>
      </p:pic>
    </p:spTree>
    <p:extLst>
      <p:ext uri="{BB962C8B-B14F-4D97-AF65-F5344CB8AC3E}">
        <p14:creationId xmlns:p14="http://schemas.microsoft.com/office/powerpoint/2010/main" val="40194706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C7580F5-9D96-4500-D538-75514C867DE9}"/>
              </a:ext>
            </a:extLst>
          </p:cNvPr>
          <p:cNvPicPr>
            <a:picLocks noChangeAspect="1"/>
          </p:cNvPicPr>
          <p:nvPr/>
        </p:nvPicPr>
        <p:blipFill>
          <a:blip r:embed="rId3"/>
          <a:srcRect/>
          <a:stretch/>
        </p:blipFill>
        <p:spPr>
          <a:xfrm>
            <a:off x="0" y="0"/>
            <a:ext cx="12192000" cy="6858000"/>
          </a:xfrm>
          <a:prstGeom prst="rect">
            <a:avLst/>
          </a:prstGeom>
        </p:spPr>
      </p:pic>
    </p:spTree>
    <p:extLst>
      <p:ext uri="{BB962C8B-B14F-4D97-AF65-F5344CB8AC3E}">
        <p14:creationId xmlns:p14="http://schemas.microsoft.com/office/powerpoint/2010/main" val="24802383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C7580F5-9D96-4500-D538-75514C867DE9}"/>
              </a:ext>
            </a:extLst>
          </p:cNvPr>
          <p:cNvPicPr>
            <a:picLocks noChangeAspect="1"/>
          </p:cNvPicPr>
          <p:nvPr/>
        </p:nvPicPr>
        <p:blipFill>
          <a:blip r:embed="rId3"/>
          <a:srcRect/>
          <a:stretch/>
        </p:blipFill>
        <p:spPr>
          <a:xfrm>
            <a:off x="0" y="0"/>
            <a:ext cx="12192000" cy="6858000"/>
          </a:xfrm>
          <a:prstGeom prst="rect">
            <a:avLst/>
          </a:prstGeom>
        </p:spPr>
      </p:pic>
    </p:spTree>
    <p:extLst>
      <p:ext uri="{BB962C8B-B14F-4D97-AF65-F5344CB8AC3E}">
        <p14:creationId xmlns:p14="http://schemas.microsoft.com/office/powerpoint/2010/main" val="23037285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C7580F5-9D96-4500-D538-75514C867DE9}"/>
              </a:ext>
            </a:extLst>
          </p:cNvPr>
          <p:cNvPicPr>
            <a:picLocks noChangeAspect="1"/>
          </p:cNvPicPr>
          <p:nvPr/>
        </p:nvPicPr>
        <p:blipFill>
          <a:blip r:embed="rId3"/>
          <a:srcRect/>
          <a:stretch/>
        </p:blipFill>
        <p:spPr>
          <a:xfrm>
            <a:off x="0" y="0"/>
            <a:ext cx="12192000" cy="6858000"/>
          </a:xfrm>
          <a:prstGeom prst="rect">
            <a:avLst/>
          </a:prstGeom>
        </p:spPr>
      </p:pic>
    </p:spTree>
    <p:extLst>
      <p:ext uri="{BB962C8B-B14F-4D97-AF65-F5344CB8AC3E}">
        <p14:creationId xmlns:p14="http://schemas.microsoft.com/office/powerpoint/2010/main" val="29465814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C7580F5-9D96-4500-D538-75514C867DE9}"/>
              </a:ext>
            </a:extLst>
          </p:cNvPr>
          <p:cNvPicPr>
            <a:picLocks noChangeAspect="1"/>
          </p:cNvPicPr>
          <p:nvPr/>
        </p:nvPicPr>
        <p:blipFill>
          <a:blip r:embed="rId3"/>
          <a:srcRect/>
          <a:stretch/>
        </p:blipFill>
        <p:spPr>
          <a:xfrm>
            <a:off x="0" y="0"/>
            <a:ext cx="12192000" cy="6858000"/>
          </a:xfrm>
          <a:prstGeom prst="rect">
            <a:avLst/>
          </a:prstGeom>
        </p:spPr>
      </p:pic>
    </p:spTree>
    <p:extLst>
      <p:ext uri="{BB962C8B-B14F-4D97-AF65-F5344CB8AC3E}">
        <p14:creationId xmlns:p14="http://schemas.microsoft.com/office/powerpoint/2010/main" val="13272312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C7580F5-9D96-4500-D538-75514C867DE9}"/>
              </a:ext>
            </a:extLst>
          </p:cNvPr>
          <p:cNvPicPr>
            <a:picLocks noChangeAspect="1"/>
          </p:cNvPicPr>
          <p:nvPr/>
        </p:nvPicPr>
        <p:blipFill>
          <a:blip r:embed="rId3"/>
          <a:srcRect/>
          <a:stretch/>
        </p:blipFill>
        <p:spPr>
          <a:xfrm>
            <a:off x="0" y="0"/>
            <a:ext cx="12192000" cy="6858000"/>
          </a:xfrm>
          <a:prstGeom prst="rect">
            <a:avLst/>
          </a:prstGeom>
        </p:spPr>
      </p:pic>
    </p:spTree>
    <p:extLst>
      <p:ext uri="{BB962C8B-B14F-4D97-AF65-F5344CB8AC3E}">
        <p14:creationId xmlns:p14="http://schemas.microsoft.com/office/powerpoint/2010/main" val="34407515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C7580F5-9D96-4500-D538-75514C867DE9}"/>
              </a:ext>
            </a:extLst>
          </p:cNvPr>
          <p:cNvPicPr>
            <a:picLocks noChangeAspect="1"/>
          </p:cNvPicPr>
          <p:nvPr/>
        </p:nvPicPr>
        <p:blipFill>
          <a:blip r:embed="rId3"/>
          <a:srcRect/>
          <a:stretch/>
        </p:blipFill>
        <p:spPr>
          <a:xfrm>
            <a:off x="0" y="0"/>
            <a:ext cx="12192000" cy="6858000"/>
          </a:xfrm>
          <a:prstGeom prst="rect">
            <a:avLst/>
          </a:prstGeom>
        </p:spPr>
      </p:pic>
    </p:spTree>
    <p:extLst>
      <p:ext uri="{BB962C8B-B14F-4D97-AF65-F5344CB8AC3E}">
        <p14:creationId xmlns:p14="http://schemas.microsoft.com/office/powerpoint/2010/main" val="42577772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C7580F5-9D96-4500-D538-75514C867DE9}"/>
              </a:ext>
            </a:extLst>
          </p:cNvPr>
          <p:cNvPicPr>
            <a:picLocks noChangeAspect="1"/>
          </p:cNvPicPr>
          <p:nvPr/>
        </p:nvPicPr>
        <p:blipFill>
          <a:blip r:embed="rId3"/>
          <a:srcRect/>
          <a:stretch/>
        </p:blipFill>
        <p:spPr>
          <a:xfrm>
            <a:off x="0" y="0"/>
            <a:ext cx="12192000" cy="6858000"/>
          </a:xfrm>
          <a:prstGeom prst="rect">
            <a:avLst/>
          </a:prstGeom>
        </p:spPr>
      </p:pic>
    </p:spTree>
    <p:extLst>
      <p:ext uri="{BB962C8B-B14F-4D97-AF65-F5344CB8AC3E}">
        <p14:creationId xmlns:p14="http://schemas.microsoft.com/office/powerpoint/2010/main" val="35440092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C7580F5-9D96-4500-D538-75514C867DE9}"/>
              </a:ext>
            </a:extLst>
          </p:cNvPr>
          <p:cNvPicPr>
            <a:picLocks noChangeAspect="1"/>
          </p:cNvPicPr>
          <p:nvPr/>
        </p:nvPicPr>
        <p:blipFill>
          <a:blip r:embed="rId3"/>
          <a:srcRect/>
          <a:stretch/>
        </p:blipFill>
        <p:spPr>
          <a:xfrm>
            <a:off x="0" y="0"/>
            <a:ext cx="12192000" cy="6858000"/>
          </a:xfrm>
          <a:prstGeom prst="rect">
            <a:avLst/>
          </a:prstGeom>
        </p:spPr>
      </p:pic>
    </p:spTree>
    <p:extLst>
      <p:ext uri="{BB962C8B-B14F-4D97-AF65-F5344CB8AC3E}">
        <p14:creationId xmlns:p14="http://schemas.microsoft.com/office/powerpoint/2010/main" val="27144966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C7580F5-9D96-4500-D538-75514C867DE9}"/>
              </a:ext>
            </a:extLst>
          </p:cNvPr>
          <p:cNvPicPr>
            <a:picLocks noChangeAspect="1"/>
          </p:cNvPicPr>
          <p:nvPr/>
        </p:nvPicPr>
        <p:blipFill>
          <a:blip r:embed="rId3"/>
          <a:srcRect/>
          <a:stretch/>
        </p:blipFill>
        <p:spPr>
          <a:xfrm>
            <a:off x="0" y="0"/>
            <a:ext cx="12192000" cy="6858000"/>
          </a:xfrm>
          <a:prstGeom prst="rect">
            <a:avLst/>
          </a:prstGeom>
        </p:spPr>
      </p:pic>
    </p:spTree>
    <p:extLst>
      <p:ext uri="{BB962C8B-B14F-4D97-AF65-F5344CB8AC3E}">
        <p14:creationId xmlns:p14="http://schemas.microsoft.com/office/powerpoint/2010/main" val="14120901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C7580F5-9D96-4500-D538-75514C867DE9}"/>
              </a:ext>
            </a:extLst>
          </p:cNvPr>
          <p:cNvPicPr>
            <a:picLocks noChangeAspect="1"/>
          </p:cNvPicPr>
          <p:nvPr/>
        </p:nvPicPr>
        <p:blipFill>
          <a:blip r:embed="rId3"/>
          <a:srcRect/>
          <a:stretch/>
        </p:blipFill>
        <p:spPr>
          <a:xfrm>
            <a:off x="0" y="0"/>
            <a:ext cx="12192000" cy="6858000"/>
          </a:xfrm>
          <a:prstGeom prst="rect">
            <a:avLst/>
          </a:prstGeom>
        </p:spPr>
      </p:pic>
    </p:spTree>
    <p:extLst>
      <p:ext uri="{BB962C8B-B14F-4D97-AF65-F5344CB8AC3E}">
        <p14:creationId xmlns:p14="http://schemas.microsoft.com/office/powerpoint/2010/main" val="31120427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C7580F5-9D96-4500-D538-75514C867DE9}"/>
              </a:ext>
            </a:extLst>
          </p:cNvPr>
          <p:cNvPicPr>
            <a:picLocks noChangeAspect="1"/>
          </p:cNvPicPr>
          <p:nvPr/>
        </p:nvPicPr>
        <p:blipFill>
          <a:blip r:embed="rId3"/>
          <a:srcRect/>
          <a:stretch/>
        </p:blipFill>
        <p:spPr>
          <a:xfrm>
            <a:off x="0" y="0"/>
            <a:ext cx="12192000" cy="6858000"/>
          </a:xfrm>
          <a:prstGeom prst="rect">
            <a:avLst/>
          </a:prstGeom>
        </p:spPr>
      </p:pic>
    </p:spTree>
    <p:extLst>
      <p:ext uri="{BB962C8B-B14F-4D97-AF65-F5344CB8AC3E}">
        <p14:creationId xmlns:p14="http://schemas.microsoft.com/office/powerpoint/2010/main" val="27361020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C7580F5-9D96-4500-D538-75514C867DE9}"/>
              </a:ext>
            </a:extLst>
          </p:cNvPr>
          <p:cNvPicPr>
            <a:picLocks noChangeAspect="1"/>
          </p:cNvPicPr>
          <p:nvPr/>
        </p:nvPicPr>
        <p:blipFill>
          <a:blip r:embed="rId3"/>
          <a:srcRect/>
          <a:stretch/>
        </p:blipFill>
        <p:spPr>
          <a:xfrm>
            <a:off x="0" y="0"/>
            <a:ext cx="12192000" cy="6858000"/>
          </a:xfrm>
          <a:prstGeom prst="rect">
            <a:avLst/>
          </a:prstGeom>
        </p:spPr>
      </p:pic>
    </p:spTree>
    <p:extLst>
      <p:ext uri="{BB962C8B-B14F-4D97-AF65-F5344CB8AC3E}">
        <p14:creationId xmlns:p14="http://schemas.microsoft.com/office/powerpoint/2010/main" val="2274662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C7580F5-9D96-4500-D538-75514C867DE9}"/>
              </a:ext>
            </a:extLst>
          </p:cNvPr>
          <p:cNvPicPr>
            <a:picLocks noChangeAspect="1"/>
          </p:cNvPicPr>
          <p:nvPr/>
        </p:nvPicPr>
        <p:blipFill>
          <a:blip r:embed="rId3"/>
          <a:srcRect/>
          <a:stretch/>
        </p:blipFill>
        <p:spPr>
          <a:xfrm>
            <a:off x="0" y="0"/>
            <a:ext cx="12192000" cy="6858000"/>
          </a:xfrm>
          <a:prstGeom prst="rect">
            <a:avLst/>
          </a:prstGeom>
        </p:spPr>
      </p:pic>
    </p:spTree>
    <p:extLst>
      <p:ext uri="{BB962C8B-B14F-4D97-AF65-F5344CB8AC3E}">
        <p14:creationId xmlns:p14="http://schemas.microsoft.com/office/powerpoint/2010/main" val="19637649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C7580F5-9D96-4500-D538-75514C867DE9}"/>
              </a:ext>
            </a:extLst>
          </p:cNvPr>
          <p:cNvPicPr>
            <a:picLocks noChangeAspect="1"/>
          </p:cNvPicPr>
          <p:nvPr/>
        </p:nvPicPr>
        <p:blipFill>
          <a:blip r:embed="rId3"/>
          <a:srcRect/>
          <a:stretch/>
        </p:blipFill>
        <p:spPr>
          <a:xfrm>
            <a:off x="0" y="0"/>
            <a:ext cx="12192000" cy="6858000"/>
          </a:xfrm>
          <a:prstGeom prst="rect">
            <a:avLst/>
          </a:prstGeom>
        </p:spPr>
      </p:pic>
    </p:spTree>
    <p:extLst>
      <p:ext uri="{BB962C8B-B14F-4D97-AF65-F5344CB8AC3E}">
        <p14:creationId xmlns:p14="http://schemas.microsoft.com/office/powerpoint/2010/main" val="236539744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8B06E60BE87C54CAA9D2B6FED34334B" ma:contentTypeVersion="19" ma:contentTypeDescription="Create a new document." ma:contentTypeScope="" ma:versionID="61956ad99eccae6bac950348aa7cf81b">
  <xsd:schema xmlns:xsd="http://www.w3.org/2001/XMLSchema" xmlns:xs="http://www.w3.org/2001/XMLSchema" xmlns:p="http://schemas.microsoft.com/office/2006/metadata/properties" xmlns:ns2="929f89a5-493a-4988-ade2-3696770d1e69" xmlns:ns3="76170d13-649a-4117-9c64-ce078c6f4755" targetNamespace="http://schemas.microsoft.com/office/2006/metadata/properties" ma:root="true" ma:fieldsID="cf9d963267686a2aa8abe005de87c42c" ns2:_="" ns3:_="">
    <xsd:import namespace="929f89a5-493a-4988-ade2-3696770d1e69"/>
    <xsd:import namespace="76170d13-649a-4117-9c64-ce078c6f4755"/>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2:lcf76f155ced4ddcb4097134ff3c332f" minOccurs="0"/>
                <xsd:element ref="ns3:TaxCatchAll" minOccurs="0"/>
                <xsd:element ref="ns2:MediaServiceDateTaken" minOccurs="0"/>
                <xsd:element ref="ns3:SharedWithUsers" minOccurs="0"/>
                <xsd:element ref="ns3:SharedWithDetails"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29f89a5-493a-4988-ade2-3696770d1e69" elementFormDefault="qualified">
    <xsd:import namespace="http://schemas.microsoft.com/office/2006/documentManagement/types"/>
    <xsd:import namespace="http://schemas.microsoft.com/office/infopath/2007/PartnerControls"/>
    <xsd:element name="MediaServiceMetadata" ma:index="5" nillable="true" ma:displayName="MediaServiceMetadata" ma:hidden="true" ma:internalName="MediaServiceMetadata" ma:readOnly="true">
      <xsd:simpleType>
        <xsd:restriction base="dms:Note"/>
      </xsd:simpleType>
    </xsd:element>
    <xsd:element name="MediaServiceFastMetadata" ma:index="6" nillable="true" ma:displayName="MediaServiceFastMetadata" ma:hidden="true" ma:internalName="MediaServiceFastMetadata" ma:readOnly="true">
      <xsd:simpleType>
        <xsd:restriction base="dms:Note"/>
      </xsd:simpleType>
    </xsd:element>
    <xsd:element name="MediaServiceOCR" ma:index="7" nillable="true" ma:displayName="Extracted Text" ma:internalName="MediaServiceOCR" ma:readOnly="true">
      <xsd:simpleType>
        <xsd:restriction base="dms:Note">
          <xsd:maxLength value="255"/>
        </xsd:restriction>
      </xsd:simpleType>
    </xsd:element>
    <xsd:element name="MediaServiceGenerationTime" ma:index="8" nillable="true" ma:displayName="MediaServiceGenerationTime" ma:hidden="true" ma:internalName="MediaServiceGenerationTime" ma:readOnly="true">
      <xsd:simpleType>
        <xsd:restriction base="dms:Text"/>
      </xsd:simpleType>
    </xsd:element>
    <xsd:element name="MediaServiceEventHashCode" ma:index="9" nillable="true" ma:displayName="MediaServiceEventHashCode" ma:hidden="true" ma:internalName="MediaServiceEventHashCode"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23fb1273-df49-4b00-9f0c-7edff2967119" ma:termSetId="09814cd3-568e-fe90-9814-8d621ff8fb84" ma:anchorId="fba54fb3-c3e1-fe81-a776-ca4b69148c4d" ma:open="true" ma:isKeyword="false">
      <xsd:complexType>
        <xsd:sequence>
          <xsd:element ref="pc:Terms" minOccurs="0" maxOccurs="1"/>
        </xsd:sequence>
      </xsd:complexType>
    </xsd:element>
    <xsd:element name="MediaServiceDateTaken" ma:index="16" nillable="true" ma:displayName="MediaServiceDateTaken" ma:description="" ma:hidden="true" ma:internalName="MediaServiceDateTaken" ma:readOnly="true">
      <xsd:simpleType>
        <xsd:restriction base="dms:Text"/>
      </xsd:simpleType>
    </xsd:element>
    <xsd:element name="MediaServiceLocation" ma:index="19" nillable="true" ma:displayName="Location" ma:descrip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76170d13-649a-4117-9c64-ce078c6f4755"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cfa5b09f-2aa9-4fbf-8c5f-90efd9a81cf1}" ma:internalName="TaxCatchAll" ma:showField="CatchAllData" ma:web="76170d13-649a-4117-9c64-ce078c6f4755">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5ADA0F8-E031-4EC7-B7CD-D77CA9E4C17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29f89a5-493a-4988-ade2-3696770d1e69"/>
    <ds:schemaRef ds:uri="76170d13-649a-4117-9c64-ce078c6f475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AD7A881-DDF3-4E72-ABA8-F8F2D7CA363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51</TotalTime>
  <Words>1892</Words>
  <Application>Microsoft Office PowerPoint</Application>
  <PresentationFormat>Widescreen</PresentationFormat>
  <Paragraphs>100</Paragraphs>
  <Slides>19</Slides>
  <Notes>19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Arial</vt:lpstr>
      <vt:lpstr>Calibri</vt:lpstr>
      <vt:lpstr>Calibri Light</vt:lpstr>
      <vt:lpstr>Franklin Gothic Book</vt:lpstr>
      <vt:lpstr>Symbol</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Claire Waterworth</cp:lastModifiedBy>
  <cp:revision>1</cp:revision>
  <dcterms:created xsi:type="dcterms:W3CDTF">2023-06-06T14:29:32Z</dcterms:created>
  <dcterms:modified xsi:type="dcterms:W3CDTF">2023-06-06T15:30:23Z</dcterms:modified>
</cp:coreProperties>
</file>