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1" r:id="rId3"/>
    <p:sldId id="257" r:id="rId4"/>
    <p:sldId id="258" r:id="rId5"/>
    <p:sldId id="259" r:id="rId6"/>
    <p:sldId id="260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534"/>
    <p:restoredTop sz="94638"/>
  </p:normalViewPr>
  <p:slideViewPr>
    <p:cSldViewPr snapToGrid="0">
      <p:cViewPr varScale="1">
        <p:scale>
          <a:sx n="95" d="100"/>
          <a:sy n="95" d="100"/>
        </p:scale>
        <p:origin x="200" y="8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335ADB-DF2F-5107-002E-171615CDDB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4F5C0C-3033-E0C1-1A9D-1F3048FCC4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5891D3-A761-4DD5-E24E-8BEEF4657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9109D-C799-4C45-B733-78476539B0D1}" type="datetimeFigureOut">
              <a:rPr lang="en-US" smtClean="0"/>
              <a:t>1/23/26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1A0157-9466-0812-C622-D2D6EAF4B5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469225-E40C-6360-7FDC-7AF7421257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953241-F171-5D48-9BD1-C0C4224913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57798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6B61E3-33B8-9DBA-18FD-BF6A2A9C93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6E2FD98-FBD0-C71A-2707-75BE95B3F0D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FFFE5D-37F8-5472-C0D5-BD4F5B9B24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9109D-C799-4C45-B733-78476539B0D1}" type="datetimeFigureOut">
              <a:rPr lang="en-US" smtClean="0"/>
              <a:t>1/23/26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793D78-9D97-E721-9B08-31F3C97EC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F21402-55A1-2483-4494-0C2DD3BF7B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953241-F171-5D48-9BD1-C0C4224913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27726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63C363C-3D2D-235E-DBB1-BF768E05064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335114E-9086-2EFA-D6A3-2DFFFA56767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CF788F-57B2-D9DA-ED7A-0B98C6DB4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9109D-C799-4C45-B733-78476539B0D1}" type="datetimeFigureOut">
              <a:rPr lang="en-US" smtClean="0"/>
              <a:t>1/23/26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971974-A3DC-D5B3-0453-8F027788F0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A3D6A5-8092-BCF6-9670-4EC90DD31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953241-F171-5D48-9BD1-C0C4224913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06329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4C2C14-5C01-29E6-D5CD-6486522807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00E8D6-B2E1-26FC-A3D9-B1BAB1B25D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C55A5A-F9CA-4578-9F68-A7EFAE6E59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9109D-C799-4C45-B733-78476539B0D1}" type="datetimeFigureOut">
              <a:rPr lang="en-US" smtClean="0"/>
              <a:t>1/23/26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00DA7B-2616-7D4B-2F0B-182C91AF23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D900BA-A611-84A5-0B1C-D80DA806BA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953241-F171-5D48-9BD1-C0C4224913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1685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F9065C-DD92-A631-FD51-D6DC3415B2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583280-CA06-01CE-2E28-902F4EA95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C2AF1F-967A-7632-8C2A-BCBD77815D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9109D-C799-4C45-B733-78476539B0D1}" type="datetimeFigureOut">
              <a:rPr lang="en-US" smtClean="0"/>
              <a:t>1/23/26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AB296E-4968-66FC-D883-1A14244DAB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8383EC-D258-82C9-0D4E-4F0C96A743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953241-F171-5D48-9BD1-C0C4224913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93679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163F8C-1F38-5776-CF4C-FF74F79B78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7E7FB1-EDAD-D4D1-26C4-AC67B55463A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58FAD0F-B7E7-2CBC-9179-E5323FBC688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B48B4B-EBD4-6B08-FE76-5958347CF4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9109D-C799-4C45-B733-78476539B0D1}" type="datetimeFigureOut">
              <a:rPr lang="en-US" smtClean="0"/>
              <a:t>1/23/26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49ED056-048F-F7ED-246C-09D0153308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497917-9CAE-EAB7-CE97-547240A033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953241-F171-5D48-9BD1-C0C4224913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70882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063E42-5DE7-072D-1506-7CB30D2CDD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C0F44C-0462-D84F-19E1-C9823CFA1C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093A500-55AB-5BE4-C3DB-50C4A378C03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7C29316-81F7-8B2D-F1B7-B38EC06AA85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2CECEC5-905D-A3BD-4F01-7B896B6252F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D8B0C84-3C37-7224-F563-5C152000F3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9109D-C799-4C45-B733-78476539B0D1}" type="datetimeFigureOut">
              <a:rPr lang="en-US" smtClean="0"/>
              <a:t>1/23/26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1C49FAB-F0C1-205E-1F76-7975B90858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77FA3D6-595D-C135-92C6-B27F9F4733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953241-F171-5D48-9BD1-C0C4224913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0403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66F06E-473D-6DDF-5391-4787AC37C8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60D3DAD-5664-217F-6D3B-6E128AB7CE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9109D-C799-4C45-B733-78476539B0D1}" type="datetimeFigureOut">
              <a:rPr lang="en-US" smtClean="0"/>
              <a:t>1/23/26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A8684AB-AD74-FCAE-BB28-70D1CD1E9F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C8143AE-30C6-AAC1-2A9B-75A72102BD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953241-F171-5D48-9BD1-C0C4224913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02664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2EFE327-6087-BF46-E31B-FED2869E6B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9109D-C799-4C45-B733-78476539B0D1}" type="datetimeFigureOut">
              <a:rPr lang="en-US" smtClean="0"/>
              <a:t>1/23/26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5A4EA75-DDC8-0615-B190-B2E552B4C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0F51CF4-A277-D7E7-98BD-EB479066F7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953241-F171-5D48-9BD1-C0C4224913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99819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DCAFAA-ECCD-AB29-7383-58B55D0F5E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6D2827-7C5C-E72A-89AF-E2F2D25BCE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CC51735-DEE2-D2E7-32E2-9C01694A8E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3637066-AD58-4D87-6840-658F05AABA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9109D-C799-4C45-B733-78476539B0D1}" type="datetimeFigureOut">
              <a:rPr lang="en-US" smtClean="0"/>
              <a:t>1/23/26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3C45184-BF0F-D84C-56D8-722A8A9A6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8DBA5E-0273-C73D-DCD3-0AC5B488A9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953241-F171-5D48-9BD1-C0C4224913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8270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E42521-1AAB-76C4-3420-CA8649EB32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22DE71E-D9C4-5E84-F4BB-3DE87D2355A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57477BF-4F64-0E91-87E8-754D83FE53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A59C060-0896-8ECB-A324-AE1581510E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9109D-C799-4C45-B733-78476539B0D1}" type="datetimeFigureOut">
              <a:rPr lang="en-US" smtClean="0"/>
              <a:t>1/23/26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9DF3121-71A4-D935-B2DF-12A54EB200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22EC695-7993-90E4-5988-77B3876161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953241-F171-5D48-9BD1-C0C4224913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8264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B11A4B8-45AB-67C9-671E-00646D6E51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6F5B25-03E0-C564-A428-E8580B45B5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B8A059-57EA-51E8-CD8A-F96A7EC4117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579109D-C799-4C45-B733-78476539B0D1}" type="datetimeFigureOut">
              <a:rPr lang="en-US" smtClean="0"/>
              <a:t>1/23/26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93C17A-1B17-D16C-9E94-780EC84886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D86488-49A8-20BA-BF3B-B56E2009C8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0953241-F171-5D48-9BD1-C0C4224913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37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A7197C-260A-E259-5E43-E49A61DA9E7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AD57471-4256-AABC-C9E1-D7DF57EA79E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 descr="A blue and white postcard with a picture of lanterns and text&#10;&#10;AI-generated content may be incorrect.">
            <a:extLst>
              <a:ext uri="{FF2B5EF4-FFF2-40B4-BE49-F238E27FC236}">
                <a16:creationId xmlns:a16="http://schemas.microsoft.com/office/drawing/2014/main" id="{4F69DE25-4F3A-DF1F-BCDE-FE5B4E7AD1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6592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6ABF55-6438-61B9-0DA2-EC269657DD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4463E5-AE7E-50DD-7EEB-7B48AC4433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picture of a lion&#10;&#10;AI-generated content may be incorrect.">
            <a:extLst>
              <a:ext uri="{FF2B5EF4-FFF2-40B4-BE49-F238E27FC236}">
                <a16:creationId xmlns:a16="http://schemas.microsoft.com/office/drawing/2014/main" id="{53791C8F-F943-4522-16FA-0892D7A57EB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7861082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7738D6-D9B0-6571-8098-77F8C3F658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blue and white postcard with text and pictures&#10;&#10;AI-generated content may be incorrect.">
            <a:extLst>
              <a:ext uri="{FF2B5EF4-FFF2-40B4-BE49-F238E27FC236}">
                <a16:creationId xmlns:a16="http://schemas.microsoft.com/office/drawing/2014/main" id="{8FCA37C2-4634-0AA0-57AE-744E27BE859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0983683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E25E19-66DD-0A19-F098-562CE3A0C3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1A5CBD-7204-090F-6E01-83A870BD85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quiz with colorful lanterns&#10;&#10;AI-generated content may be incorrect.">
            <a:extLst>
              <a:ext uri="{FF2B5EF4-FFF2-40B4-BE49-F238E27FC236}">
                <a16:creationId xmlns:a16="http://schemas.microsoft.com/office/drawing/2014/main" id="{2B2C143C-6907-2153-9EE2-1AC1DD9D295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5936369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EEAF6D-78FC-9998-2F1A-0E45CF3BC7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D3E0C4-25F5-CB66-2533-7E7A7A122B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blue background with text and a yellow lantern&#10;&#10;AI-generated content may be incorrect.">
            <a:extLst>
              <a:ext uri="{FF2B5EF4-FFF2-40B4-BE49-F238E27FC236}">
                <a16:creationId xmlns:a16="http://schemas.microsoft.com/office/drawing/2014/main" id="{85DBCF33-722E-0C06-5C75-4DB22505C3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3698674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728FAF-A069-F3DB-A3EC-C2856B64C0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020E63-7117-A7EB-C9B1-9A7EE39FBD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blue and white card with a picture of a dragon&#10;&#10;AI-generated content may be incorrect.">
            <a:extLst>
              <a:ext uri="{FF2B5EF4-FFF2-40B4-BE49-F238E27FC236}">
                <a16:creationId xmlns:a16="http://schemas.microsoft.com/office/drawing/2014/main" id="{5DFB0901-42F2-D748-9C0C-24BAF5A59FB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8296361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Macintosh PowerPoint</Application>
  <PresentationFormat>Widescreen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Ana Nabijeva</dc:creator>
  <cp:lastModifiedBy>Ana Nabijeva</cp:lastModifiedBy>
  <cp:revision>1</cp:revision>
  <dcterms:created xsi:type="dcterms:W3CDTF">2026-01-23T14:26:18Z</dcterms:created>
  <dcterms:modified xsi:type="dcterms:W3CDTF">2026-01-23T14:28:48Z</dcterms:modified>
</cp:coreProperties>
</file>